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0" r:id="rId4"/>
    <p:sldId id="271" r:id="rId5"/>
    <p:sldId id="272" r:id="rId6"/>
    <p:sldId id="273" r:id="rId7"/>
    <p:sldId id="274" r:id="rId8"/>
    <p:sldId id="275" r:id="rId9"/>
    <p:sldId id="269" r:id="rId10"/>
    <p:sldId id="260" r:id="rId11"/>
    <p:sldId id="276" r:id="rId12"/>
    <p:sldId id="264" r:id="rId13"/>
    <p:sldId id="277" r:id="rId14"/>
    <p:sldId id="278" r:id="rId15"/>
    <p:sldId id="265" r:id="rId16"/>
    <p:sldId id="279" r:id="rId17"/>
    <p:sldId id="280" r:id="rId18"/>
    <p:sldId id="281" r:id="rId19"/>
    <p:sldId id="268" r:id="rId20"/>
    <p:sldId id="282" r:id="rId21"/>
    <p:sldId id="266" r:id="rId22"/>
    <p:sldId id="283" r:id="rId23"/>
    <p:sldId id="284" r:id="rId24"/>
    <p:sldId id="285" r:id="rId25"/>
    <p:sldId id="267" r:id="rId26"/>
    <p:sldId id="286" r:id="rId27"/>
    <p:sldId id="289" r:id="rId28"/>
    <p:sldId id="287" r:id="rId29"/>
    <p:sldId id="290" r:id="rId30"/>
    <p:sldId id="291" r:id="rId31"/>
    <p:sldId id="292" r:id="rId32"/>
    <p:sldId id="288" r:id="rId33"/>
    <p:sldId id="293" r:id="rId34"/>
    <p:sldId id="294" r:id="rId35"/>
    <p:sldId id="296" r:id="rId36"/>
    <p:sldId id="295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7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05" r:id="rId54"/>
    <p:sldId id="308" r:id="rId55"/>
    <p:sldId id="316" r:id="rId56"/>
    <p:sldId id="317" r:id="rId57"/>
    <p:sldId id="318" r:id="rId58"/>
    <p:sldId id="306" r:id="rId59"/>
    <p:sldId id="319" r:id="rId60"/>
    <p:sldId id="32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1"/>
  </p:normalViewPr>
  <p:slideViewPr>
    <p:cSldViewPr snapToGrid="0" snapToObjects="1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7AFA-DAF4-0F45-B9E9-66A3C55CF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87108-CB2B-E141-AA9B-4C6120594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C8999-00AC-0747-A6C7-F629AA23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E7DEB-DBAE-2A44-B34C-449A49EB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EDB1-ACDA-E64A-BA11-369E4568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E8D8-F6F1-ED49-8555-045BDC4E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5D769-FBF7-1748-A1A5-6F9982CF0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82368-F265-7C4E-ABF3-4FE1303BF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4D7B6-CD8C-4149-BEAC-41B06D35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6A9BF-D50D-9F40-8AE6-DFCD8C3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C546AB-E2C3-7243-8A0B-2F24CE209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2E18D-622B-3449-ACA8-622B07EEC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DD6AB-88D9-9B44-B338-EF0F35C9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A8EF9-F8B9-934F-BA31-0E6D24F9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EFB83-F1BD-6549-83E6-CF50E439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5995-E49E-D140-A001-A650E937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351AD-9E9B-A746-811F-6C8CCAB03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5E89E-9CA1-D442-9556-87C758E7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1765-3B40-E64D-A96D-08FB442F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243B-8CF5-6541-9504-5A72A3B2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03B5-9AFB-6A4B-A0BC-18EC8DF8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6B7C6-0DF9-4545-BC3A-FF0893A33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4C9C9-FF3D-F24D-A4DA-90E0D4A0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C2DB7-DD76-3447-9F98-9A673B7D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ED3D-FC15-5140-BD88-22C94039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3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828C-3E8F-374B-BFCE-7515A63F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353B1-053A-444D-89F0-97BEAD5B7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B2022-7F49-434F-AD6A-2D852A0E9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53392-38F9-CF45-B725-605E3233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DBFA8-2FC6-3C48-B4DF-5978C86A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42D21-5DF7-4643-B5A2-B0EC79F6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4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F738-4DB0-394C-B996-EC0C2778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35199-E0D5-DF41-A9CE-EB7FB41E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C2DAF-17F2-7949-B0B7-874ED02D0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562AD-1D5B-F74F-9E9A-9F31F5D81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326711-5B5F-AB41-B6C0-73153FB2D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57FB4-33EF-0F46-970B-A12DB929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0AE40-6E95-C147-BAF2-955DBD7D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8955-2ED5-2344-ABFC-1BEEDA2F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5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5200-D3F3-BF4F-98F5-6CCECE40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00911-9743-8E4E-87DE-04FA20B2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E7FE2-F56A-DF49-B403-04AFE810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B20C5-738D-144E-89DE-33CB1203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0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592D28-4A30-8B42-976A-5D27F671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BFF2B-98B9-914C-91F5-F41A37FC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810CF-9EF1-6540-BAD8-AA58268D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E8B4-A6AA-9940-B540-00746608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5172-DED0-F440-871F-D2298B564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C50C0-3C9F-9E47-A7E3-8820E955C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4B0D9-867C-6542-BE12-EA487689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68801-8D74-1D44-B04F-0A3A4F18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1B759-82A7-5048-A4A2-53AE5636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4E68F-37F4-8A41-AEE6-C990A79D0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AAD02-17D7-7B4D-BDC1-00E5D021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F7A5-3019-184C-B774-D6A623CBB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EBEE5-BA78-AB4F-9D7E-AA8980117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48583-FB2E-F34C-9254-2D978EA1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ACE3E-1233-574F-A72E-1F66B6BB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8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52805-466A-DC43-A6F9-4D65CE72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DBF19-A02D-A941-8590-0343D9F7C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B818D-E644-E340-9D34-60F768C73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AEBAA-2978-2143-80F5-733C166696BC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A79C-F383-9A47-BE80-DAFB75CA7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2DD90-EA0A-8445-A0EE-14489AC12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BBBE4-22B6-3645-9D89-D80FC6650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9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26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C58A1DE-323B-CB41-9AE3-7E9F02D3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3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979A165-35ED-D849-9EB8-3A520144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C6F1671-E3BF-4640-BB72-BB4DCFFCA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C1203A5-3971-B84E-9F71-4FE9C7B02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17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FFC905-73E7-2348-9FAF-C020EC08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A245EAA-0365-384F-A183-11DDDD8D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B10E69-2984-E34A-948A-6CAC38EF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4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292663E8-AD3C-144E-A804-8D310B6A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7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17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C882EEE-FEED-2F42-97E0-2B9BE9B8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7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12B78C-6BE3-3649-B6F0-C012705B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5624DFB-95AF-444F-8931-4FFF9779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66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00B68A-98ED-2447-B529-4CE778F91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E4F2CA-047D-4240-9B24-304AEFA2F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F87119A-578D-3440-80D0-C573FD4C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08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7C53CA-482C-F74C-BA96-030B5354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3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C95CC65-520B-FA40-A712-E035C68BF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F459F30-E6F7-9A4F-BEA1-E2DD95CF2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8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screen, display&#10;&#10;Description automatically generated">
            <a:extLst>
              <a:ext uri="{FF2B5EF4-FFF2-40B4-BE49-F238E27FC236}">
                <a16:creationId xmlns:a16="http://schemas.microsoft.com/office/drawing/2014/main" id="{81DBA604-6EDE-A54B-9CFC-AD0BA13A0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3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DCCE79A5-0C13-9640-9D39-F2BA07957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9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, posing&#10;&#10;Description automatically generated">
            <a:extLst>
              <a:ext uri="{FF2B5EF4-FFF2-40B4-BE49-F238E27FC236}">
                <a16:creationId xmlns:a16="http://schemas.microsoft.com/office/drawing/2014/main" id="{582AC348-4B03-424D-BE0B-4CF733EC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6BF1C83-1BAC-F742-A525-C2C329AB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33D5980-DBFB-9948-9F51-04C1A1C8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27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8A54992-1561-DE43-97A7-BAF48164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97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411701E-A3C3-F34F-BD64-FE5ECB9B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8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72A737-57AF-004E-A2B7-E93123556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5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E13704-5152-3A4E-8BDE-F393DD575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building material&#10;&#10;Description automatically generated">
            <a:extLst>
              <a:ext uri="{FF2B5EF4-FFF2-40B4-BE49-F238E27FC236}">
                <a16:creationId xmlns:a16="http://schemas.microsoft.com/office/drawing/2014/main" id="{C7F71C6B-9753-6149-BE38-A00F7FEE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25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690A405-F749-D847-8F41-72D6585D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53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476A8CC-A4A8-7B41-B581-67FFCA9E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13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19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0428A-75E9-224D-818D-B2EC10DE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2FBC0D35-CD09-9448-8106-6CAC01630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6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back of a red bus&#10;&#10;Description automatically generated with low confidence">
            <a:extLst>
              <a:ext uri="{FF2B5EF4-FFF2-40B4-BE49-F238E27FC236}">
                <a16:creationId xmlns:a16="http://schemas.microsoft.com/office/drawing/2014/main" id="{EAADEE9B-A25F-E24D-B861-DF36CFA16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21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2414940C-B132-4D47-BA0E-1BE44DE95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2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4BAE17C0-32D3-9244-A3A2-6E7072A4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3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7692D84-C01C-9A4C-8643-B9D91649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42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on a street&#10;&#10;Description automatically generated with low confidence">
            <a:extLst>
              <a:ext uri="{FF2B5EF4-FFF2-40B4-BE49-F238E27FC236}">
                <a16:creationId xmlns:a16="http://schemas.microsoft.com/office/drawing/2014/main" id="{D6119B80-C400-4147-9E63-C3E0995E5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937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plaque, blackboard&#10;&#10;Description automatically generated">
            <a:extLst>
              <a:ext uri="{FF2B5EF4-FFF2-40B4-BE49-F238E27FC236}">
                <a16:creationId xmlns:a16="http://schemas.microsoft.com/office/drawing/2014/main" id="{680611EE-FBF2-D147-AE29-387ECA1E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3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765938E-B9B6-934E-AACE-737CE040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991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white writing&#10;&#10;Description automatically generated with low confidence">
            <a:extLst>
              <a:ext uri="{FF2B5EF4-FFF2-40B4-BE49-F238E27FC236}">
                <a16:creationId xmlns:a16="http://schemas.microsoft.com/office/drawing/2014/main" id="{9814331B-445B-8E4C-B536-86D1C479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white writing&#10;&#10;Description automatically generated with medium confidence">
            <a:extLst>
              <a:ext uri="{FF2B5EF4-FFF2-40B4-BE49-F238E27FC236}">
                <a16:creationId xmlns:a16="http://schemas.microsoft.com/office/drawing/2014/main" id="{764B47F1-6BEB-364B-95AB-F9673BCF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5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598733-4E1A-0A4A-AE35-A1C70D89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creen with writing&#10;&#10;Description automatically generated with low confidence">
            <a:extLst>
              <a:ext uri="{FF2B5EF4-FFF2-40B4-BE49-F238E27FC236}">
                <a16:creationId xmlns:a16="http://schemas.microsoft.com/office/drawing/2014/main" id="{725BB39D-91B5-A447-A252-5301B4A1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2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9915624-36EF-9341-ADB1-B46293138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96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07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6FF9B0-7514-3444-8D75-5155ECD7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23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D571863-3ABA-0542-A159-BD523A73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81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envelope, picture frame&#10;&#10;Description automatically generated">
            <a:extLst>
              <a:ext uri="{FF2B5EF4-FFF2-40B4-BE49-F238E27FC236}">
                <a16:creationId xmlns:a16="http://schemas.microsoft.com/office/drawing/2014/main" id="{44C15CA6-97A4-674D-A2C8-D4B1862AF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8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late with a fork on it&#10;&#10;Description automatically generated with medium confidence">
            <a:extLst>
              <a:ext uri="{FF2B5EF4-FFF2-40B4-BE49-F238E27FC236}">
                <a16:creationId xmlns:a16="http://schemas.microsoft.com/office/drawing/2014/main" id="{16B8621E-E5DF-1B48-9AEB-BD73F3967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57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506716C-F7E9-DC45-ABBD-3032D1AF1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10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59C35C6-C341-8646-81DB-7B2A9FAE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66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2D73490-0532-DB4E-9AC1-47F4969B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77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6E8ABF8-CE93-DA43-AF65-7B494651C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985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89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BA86201-5FC0-E742-8FC7-524793BB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5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61850A0-3D88-B649-90BA-398E5763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1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979A165-35ED-D849-9EB8-3A520144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66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Chilvers</dc:creator>
  <cp:lastModifiedBy>James Lawrence</cp:lastModifiedBy>
  <cp:revision>40</cp:revision>
  <dcterms:created xsi:type="dcterms:W3CDTF">2021-01-22T16:09:02Z</dcterms:created>
  <dcterms:modified xsi:type="dcterms:W3CDTF">2021-01-26T16:57:24Z</dcterms:modified>
</cp:coreProperties>
</file>