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8" r:id="rId2"/>
    <p:sldMasterId id="2147483729" r:id="rId3"/>
    <p:sldMasterId id="2147483732" r:id="rId4"/>
    <p:sldMasterId id="2147483734" r:id="rId5"/>
    <p:sldMasterId id="2147483736" r:id="rId6"/>
    <p:sldMasterId id="2147483738" r:id="rId7"/>
    <p:sldMasterId id="2147483740" r:id="rId8"/>
    <p:sldMasterId id="2147483742" r:id="rId9"/>
    <p:sldMasterId id="2147483744" r:id="rId10"/>
    <p:sldMasterId id="2147483748" r:id="rId11"/>
    <p:sldMasterId id="2147483752" r:id="rId12"/>
  </p:sldMasterIdLst>
  <p:notesMasterIdLst>
    <p:notesMasterId r:id="rId20"/>
  </p:notesMasterIdLst>
  <p:handoutMasterIdLst>
    <p:handoutMasterId r:id="rId21"/>
  </p:handoutMasterIdLst>
  <p:sldIdLst>
    <p:sldId id="334" r:id="rId13"/>
    <p:sldId id="343" r:id="rId14"/>
    <p:sldId id="339" r:id="rId15"/>
    <p:sldId id="302" r:id="rId16"/>
    <p:sldId id="293" r:id="rId17"/>
    <p:sldId id="34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7"/>
    <a:srgbClr val="612141"/>
    <a:srgbClr val="FF6A13"/>
    <a:srgbClr val="005586"/>
    <a:srgbClr val="FFFFFF"/>
    <a:srgbClr val="320001"/>
    <a:srgbClr val="F0B324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75931" autoAdjust="0"/>
  </p:normalViewPr>
  <p:slideViewPr>
    <p:cSldViewPr snapToGrid="0">
      <p:cViewPr varScale="1">
        <p:scale>
          <a:sx n="80" d="100"/>
          <a:sy n="80" d="100"/>
        </p:scale>
        <p:origin x="28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211"/>
    </p:cViewPr>
  </p:sorterViewPr>
  <p:notesViewPr>
    <p:cSldViewPr snapToGrid="0" showGuides="1">
      <p:cViewPr varScale="1">
        <p:scale>
          <a:sx n="83" d="100"/>
          <a:sy n="83" d="100"/>
        </p:scale>
        <p:origin x="313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08140-49D7-478A-82FC-EE7486395251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2884CD2E-72A9-4AF1-A26B-FE8C5E810D7D}">
      <dgm:prSet phldrT="[Text]"/>
      <dgm:spPr>
        <a:solidFill>
          <a:srgbClr val="005587"/>
        </a:solidFill>
        <a:ln>
          <a:noFill/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5082EE73-2AF3-4686-BB11-08FFAA456AB3}" type="parTrans" cxnId="{F68D6870-60FA-4C00-A246-DB5948419763}">
      <dgm:prSet/>
      <dgm:spPr/>
      <dgm:t>
        <a:bodyPr/>
        <a:lstStyle/>
        <a:p>
          <a:endParaRPr lang="en-GB"/>
        </a:p>
      </dgm:t>
    </dgm:pt>
    <dgm:pt modelId="{312D21F2-002F-4938-87B6-07223514BD4F}" type="sibTrans" cxnId="{F68D6870-60FA-4C00-A246-DB5948419763}">
      <dgm:prSet/>
      <dgm:spPr/>
      <dgm:t>
        <a:bodyPr/>
        <a:lstStyle/>
        <a:p>
          <a:endParaRPr lang="en-GB"/>
        </a:p>
      </dgm:t>
    </dgm:pt>
    <dgm:pt modelId="{6674DC80-851C-4187-9F24-6B47916894E5}">
      <dgm:prSet phldrT="[Text]"/>
      <dgm:spPr>
        <a:solidFill>
          <a:srgbClr val="005587"/>
        </a:solidFill>
        <a:ln>
          <a:noFill/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C40E2156-FFCB-450A-9E7D-0F909C2C5F6C}" type="parTrans" cxnId="{4E8B472A-15C1-4404-9969-A66EF52E7E48}">
      <dgm:prSet/>
      <dgm:spPr/>
      <dgm:t>
        <a:bodyPr/>
        <a:lstStyle/>
        <a:p>
          <a:endParaRPr lang="en-GB"/>
        </a:p>
      </dgm:t>
    </dgm:pt>
    <dgm:pt modelId="{257B0D9D-EF87-4486-BA32-D7D5A0A86174}" type="sibTrans" cxnId="{4E8B472A-15C1-4404-9969-A66EF52E7E48}">
      <dgm:prSet/>
      <dgm:spPr/>
      <dgm:t>
        <a:bodyPr/>
        <a:lstStyle/>
        <a:p>
          <a:endParaRPr lang="en-GB"/>
        </a:p>
      </dgm:t>
    </dgm:pt>
    <dgm:pt modelId="{356A2FC3-84EB-4A4A-BBE2-BC74D2558561}">
      <dgm:prSet phldrT="[Text]"/>
      <dgm:spPr>
        <a:solidFill>
          <a:srgbClr val="005587"/>
        </a:solidFill>
        <a:ln>
          <a:noFill/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6C0B1108-0987-4261-A34B-D7D3092A8C80}" type="parTrans" cxnId="{32ED3546-53E8-4E31-B16F-D6A4236EDEB9}">
      <dgm:prSet/>
      <dgm:spPr/>
      <dgm:t>
        <a:bodyPr/>
        <a:lstStyle/>
        <a:p>
          <a:endParaRPr lang="en-GB"/>
        </a:p>
      </dgm:t>
    </dgm:pt>
    <dgm:pt modelId="{B8278720-85A3-4F11-9005-896532CA3274}" type="sibTrans" cxnId="{32ED3546-53E8-4E31-B16F-D6A4236EDEB9}">
      <dgm:prSet/>
      <dgm:spPr/>
      <dgm:t>
        <a:bodyPr/>
        <a:lstStyle/>
        <a:p>
          <a:endParaRPr lang="en-GB"/>
        </a:p>
      </dgm:t>
    </dgm:pt>
    <dgm:pt modelId="{A9C3A390-A333-451F-B490-9F774A8FE43A}">
      <dgm:prSet phldrT="[Text]"/>
      <dgm:spPr>
        <a:solidFill>
          <a:srgbClr val="005587"/>
        </a:solidFill>
        <a:ln>
          <a:noFill/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A0470F98-40E0-48AB-B02D-1FB173AE473F}" type="parTrans" cxnId="{DADE2951-2EF4-438A-8CCD-DBAE5C7813DC}">
      <dgm:prSet/>
      <dgm:spPr/>
      <dgm:t>
        <a:bodyPr/>
        <a:lstStyle/>
        <a:p>
          <a:endParaRPr lang="en-GB"/>
        </a:p>
      </dgm:t>
    </dgm:pt>
    <dgm:pt modelId="{0CEE6FAC-DFDB-448B-A71A-CF323A746FEF}" type="sibTrans" cxnId="{DADE2951-2EF4-438A-8CCD-DBAE5C7813DC}">
      <dgm:prSet/>
      <dgm:spPr/>
      <dgm:t>
        <a:bodyPr/>
        <a:lstStyle/>
        <a:p>
          <a:endParaRPr lang="en-GB"/>
        </a:p>
      </dgm:t>
    </dgm:pt>
    <dgm:pt modelId="{128F7121-7B4A-4DCD-8888-EC5D2425E4F9}">
      <dgm:prSet phldrT="[Text]"/>
      <dgm:spPr>
        <a:solidFill>
          <a:srgbClr val="005587"/>
        </a:solidFill>
        <a:ln>
          <a:noFill/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5040604A-3E33-4D90-A46C-6F296946BD7F}" type="parTrans" cxnId="{48D39CBE-0161-4A65-BD65-4C8A6E14C05C}">
      <dgm:prSet/>
      <dgm:spPr/>
      <dgm:t>
        <a:bodyPr/>
        <a:lstStyle/>
        <a:p>
          <a:endParaRPr lang="en-GB"/>
        </a:p>
      </dgm:t>
    </dgm:pt>
    <dgm:pt modelId="{96EAB9DA-DD0E-463F-9BEE-5AA5F24C83D7}" type="sibTrans" cxnId="{48D39CBE-0161-4A65-BD65-4C8A6E14C05C}">
      <dgm:prSet/>
      <dgm:spPr/>
      <dgm:t>
        <a:bodyPr/>
        <a:lstStyle/>
        <a:p>
          <a:endParaRPr lang="en-GB"/>
        </a:p>
      </dgm:t>
    </dgm:pt>
    <dgm:pt modelId="{5E019729-9247-4DA4-AB6F-E7133D9196B6}">
      <dgm:prSet phldrT="[Text]"/>
      <dgm:spPr>
        <a:solidFill>
          <a:srgbClr val="005587"/>
        </a:solidFill>
        <a:ln>
          <a:noFill/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B76775F4-1973-4995-B669-70D7768F2637}" type="parTrans" cxnId="{C0120B4F-548A-407A-98E3-D911DD387731}">
      <dgm:prSet/>
      <dgm:spPr/>
      <dgm:t>
        <a:bodyPr/>
        <a:lstStyle/>
        <a:p>
          <a:endParaRPr lang="en-GB"/>
        </a:p>
      </dgm:t>
    </dgm:pt>
    <dgm:pt modelId="{3481FF34-288D-4672-8176-EE2EF2F491F2}" type="sibTrans" cxnId="{C0120B4F-548A-407A-98E3-D911DD387731}">
      <dgm:prSet/>
      <dgm:spPr/>
      <dgm:t>
        <a:bodyPr/>
        <a:lstStyle/>
        <a:p>
          <a:endParaRPr lang="en-GB"/>
        </a:p>
      </dgm:t>
    </dgm:pt>
    <dgm:pt modelId="{90B397BF-ACEC-4134-B504-92F1C888BB1E}" type="pres">
      <dgm:prSet presAssocID="{76B08140-49D7-478A-82FC-EE7486395251}" presName="compositeShape" presStyleCnt="0">
        <dgm:presLayoutVars>
          <dgm:chMax val="7"/>
          <dgm:dir/>
          <dgm:resizeHandles val="exact"/>
        </dgm:presLayoutVars>
      </dgm:prSet>
      <dgm:spPr/>
    </dgm:pt>
    <dgm:pt modelId="{DEF00B8E-DBF0-40B1-9FE7-CD6F4F380B36}" type="pres">
      <dgm:prSet presAssocID="{76B08140-49D7-478A-82FC-EE7486395251}" presName="wedge1" presStyleLbl="node1" presStyleIdx="0" presStyleCnt="6"/>
      <dgm:spPr/>
      <dgm:t>
        <a:bodyPr/>
        <a:lstStyle/>
        <a:p>
          <a:endParaRPr lang="en-GB"/>
        </a:p>
      </dgm:t>
    </dgm:pt>
    <dgm:pt modelId="{9666CB35-55E6-4894-903C-C4D4B5982F13}" type="pres">
      <dgm:prSet presAssocID="{76B08140-49D7-478A-82FC-EE7486395251}" presName="dummy1a" presStyleCnt="0"/>
      <dgm:spPr/>
    </dgm:pt>
    <dgm:pt modelId="{7B2728F1-ECA2-4530-B056-CA5C2C737169}" type="pres">
      <dgm:prSet presAssocID="{76B08140-49D7-478A-82FC-EE7486395251}" presName="dummy1b" presStyleCnt="0"/>
      <dgm:spPr/>
    </dgm:pt>
    <dgm:pt modelId="{8E7E09DC-5F74-4AA9-9656-A425FD3C7F17}" type="pres">
      <dgm:prSet presAssocID="{76B08140-49D7-478A-82FC-EE748639525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33F699-C17E-491B-ADC7-40CEF44E92D5}" type="pres">
      <dgm:prSet presAssocID="{76B08140-49D7-478A-82FC-EE7486395251}" presName="wedge2" presStyleLbl="node1" presStyleIdx="1" presStyleCnt="6" custLinFactNeighborX="-698" custLinFactNeighborY="270"/>
      <dgm:spPr/>
      <dgm:t>
        <a:bodyPr/>
        <a:lstStyle/>
        <a:p>
          <a:endParaRPr lang="en-GB"/>
        </a:p>
      </dgm:t>
    </dgm:pt>
    <dgm:pt modelId="{8450DFA5-58A5-4F58-AD9C-DDE6095793E8}" type="pres">
      <dgm:prSet presAssocID="{76B08140-49D7-478A-82FC-EE7486395251}" presName="dummy2a" presStyleCnt="0"/>
      <dgm:spPr/>
    </dgm:pt>
    <dgm:pt modelId="{A7EEC375-9320-42C1-A655-BBB6C312E23F}" type="pres">
      <dgm:prSet presAssocID="{76B08140-49D7-478A-82FC-EE7486395251}" presName="dummy2b" presStyleCnt="0"/>
      <dgm:spPr/>
    </dgm:pt>
    <dgm:pt modelId="{649AF98F-1D0D-45D4-B80E-7641FB43A5C9}" type="pres">
      <dgm:prSet presAssocID="{76B08140-49D7-478A-82FC-EE748639525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02049-D01B-49BF-8C7C-0BC3D8C607ED}" type="pres">
      <dgm:prSet presAssocID="{76B08140-49D7-478A-82FC-EE7486395251}" presName="wedge3" presStyleLbl="node1" presStyleIdx="2" presStyleCnt="6"/>
      <dgm:spPr/>
      <dgm:t>
        <a:bodyPr/>
        <a:lstStyle/>
        <a:p>
          <a:endParaRPr lang="en-GB"/>
        </a:p>
      </dgm:t>
    </dgm:pt>
    <dgm:pt modelId="{1F6E6FA3-FAA7-41F2-8B4B-1E6F223480D8}" type="pres">
      <dgm:prSet presAssocID="{76B08140-49D7-478A-82FC-EE7486395251}" presName="dummy3a" presStyleCnt="0"/>
      <dgm:spPr/>
    </dgm:pt>
    <dgm:pt modelId="{CC3CFEC3-8132-4C0C-9C87-DB96ED6AF391}" type="pres">
      <dgm:prSet presAssocID="{76B08140-49D7-478A-82FC-EE7486395251}" presName="dummy3b" presStyleCnt="0"/>
      <dgm:spPr/>
    </dgm:pt>
    <dgm:pt modelId="{FB9E641D-E435-41B1-AD66-D43F22B6CB88}" type="pres">
      <dgm:prSet presAssocID="{76B08140-49D7-478A-82FC-EE748639525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2FEC66-AE9E-4345-B4AB-CBE34CFEFF74}" type="pres">
      <dgm:prSet presAssocID="{76B08140-49D7-478A-82FC-EE7486395251}" presName="wedge4" presStyleLbl="node1" presStyleIdx="3" presStyleCnt="6"/>
      <dgm:spPr/>
      <dgm:t>
        <a:bodyPr/>
        <a:lstStyle/>
        <a:p>
          <a:endParaRPr lang="en-GB"/>
        </a:p>
      </dgm:t>
    </dgm:pt>
    <dgm:pt modelId="{B757B4D4-6E10-4719-88B5-C502735C1D7D}" type="pres">
      <dgm:prSet presAssocID="{76B08140-49D7-478A-82FC-EE7486395251}" presName="dummy4a" presStyleCnt="0"/>
      <dgm:spPr/>
    </dgm:pt>
    <dgm:pt modelId="{1E55FF96-E751-433F-8219-7B035D1075E8}" type="pres">
      <dgm:prSet presAssocID="{76B08140-49D7-478A-82FC-EE7486395251}" presName="dummy4b" presStyleCnt="0"/>
      <dgm:spPr/>
    </dgm:pt>
    <dgm:pt modelId="{6CDD5312-9823-4081-88D8-C1D6942931BA}" type="pres">
      <dgm:prSet presAssocID="{76B08140-49D7-478A-82FC-EE748639525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6D1DF-7949-419D-A653-32E038966E27}" type="pres">
      <dgm:prSet presAssocID="{76B08140-49D7-478A-82FC-EE7486395251}" presName="wedge5" presStyleLbl="node1" presStyleIdx="4" presStyleCnt="6"/>
      <dgm:spPr/>
      <dgm:t>
        <a:bodyPr/>
        <a:lstStyle/>
        <a:p>
          <a:endParaRPr lang="en-GB"/>
        </a:p>
      </dgm:t>
    </dgm:pt>
    <dgm:pt modelId="{336C5A0E-BE6A-4405-A31D-70B4D314AAF7}" type="pres">
      <dgm:prSet presAssocID="{76B08140-49D7-478A-82FC-EE7486395251}" presName="dummy5a" presStyleCnt="0"/>
      <dgm:spPr/>
    </dgm:pt>
    <dgm:pt modelId="{0A53FA09-EB54-4C55-B9D3-B014645371D1}" type="pres">
      <dgm:prSet presAssocID="{76B08140-49D7-478A-82FC-EE7486395251}" presName="dummy5b" presStyleCnt="0"/>
      <dgm:spPr/>
    </dgm:pt>
    <dgm:pt modelId="{F93BE09C-8C18-4564-93E8-C9207EA7D232}" type="pres">
      <dgm:prSet presAssocID="{76B08140-49D7-478A-82FC-EE748639525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1D461-6C85-4947-BAA3-33A3C6C58A7C}" type="pres">
      <dgm:prSet presAssocID="{76B08140-49D7-478A-82FC-EE7486395251}" presName="wedge6" presStyleLbl="node1" presStyleIdx="5" presStyleCnt="6"/>
      <dgm:spPr/>
      <dgm:t>
        <a:bodyPr/>
        <a:lstStyle/>
        <a:p>
          <a:endParaRPr lang="en-GB"/>
        </a:p>
      </dgm:t>
    </dgm:pt>
    <dgm:pt modelId="{6A77785F-987F-4D3F-A04C-894D1D6316F3}" type="pres">
      <dgm:prSet presAssocID="{76B08140-49D7-478A-82FC-EE7486395251}" presName="dummy6a" presStyleCnt="0"/>
      <dgm:spPr/>
    </dgm:pt>
    <dgm:pt modelId="{30BD0DFF-B342-47AA-8097-4E561E757A4B}" type="pres">
      <dgm:prSet presAssocID="{76B08140-49D7-478A-82FC-EE7486395251}" presName="dummy6b" presStyleCnt="0"/>
      <dgm:spPr/>
    </dgm:pt>
    <dgm:pt modelId="{DEB074BC-4666-4900-9EBA-1E30DE3BDC80}" type="pres">
      <dgm:prSet presAssocID="{76B08140-49D7-478A-82FC-EE748639525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EF717-FE06-49D4-97B8-A8C164018904}" type="pres">
      <dgm:prSet presAssocID="{312D21F2-002F-4938-87B6-07223514BD4F}" presName="arrowWedge1" presStyleLbl="fgSibTrans2D1" presStyleIdx="0" presStyleCnt="6"/>
      <dgm:spPr>
        <a:solidFill>
          <a:srgbClr val="FF6A13"/>
        </a:solidFill>
      </dgm:spPr>
    </dgm:pt>
    <dgm:pt modelId="{08A213B2-5F52-40E7-94F4-8D0666932741}" type="pres">
      <dgm:prSet presAssocID="{257B0D9D-EF87-4486-BA32-D7D5A0A86174}" presName="arrowWedge2" presStyleLbl="fgSibTrans2D1" presStyleIdx="1" presStyleCnt="6"/>
      <dgm:spPr>
        <a:solidFill>
          <a:srgbClr val="FF6A13"/>
        </a:solidFill>
      </dgm:spPr>
    </dgm:pt>
    <dgm:pt modelId="{FA55D685-8947-4D3B-9D2F-F7E667DB6C55}" type="pres">
      <dgm:prSet presAssocID="{B8278720-85A3-4F11-9005-896532CA3274}" presName="arrowWedge3" presStyleLbl="fgSibTrans2D1" presStyleIdx="2" presStyleCnt="6"/>
      <dgm:spPr>
        <a:solidFill>
          <a:srgbClr val="FF6A13"/>
        </a:solidFill>
      </dgm:spPr>
    </dgm:pt>
    <dgm:pt modelId="{36527237-9CC8-4DC8-A39E-0BDD11A6A3F9}" type="pres">
      <dgm:prSet presAssocID="{0CEE6FAC-DFDB-448B-A71A-CF323A746FEF}" presName="arrowWedge4" presStyleLbl="fgSibTrans2D1" presStyleIdx="3" presStyleCnt="6"/>
      <dgm:spPr>
        <a:solidFill>
          <a:srgbClr val="FF6A13"/>
        </a:solidFill>
      </dgm:spPr>
    </dgm:pt>
    <dgm:pt modelId="{4532A61D-7E19-4151-BD56-3F191FFDA6D8}" type="pres">
      <dgm:prSet presAssocID="{96EAB9DA-DD0E-463F-9BEE-5AA5F24C83D7}" presName="arrowWedge5" presStyleLbl="fgSibTrans2D1" presStyleIdx="4" presStyleCnt="6" custLinFactNeighborY="0"/>
      <dgm:spPr>
        <a:solidFill>
          <a:srgbClr val="FF6A13"/>
        </a:solidFill>
      </dgm:spPr>
    </dgm:pt>
    <dgm:pt modelId="{77124A86-8C26-498A-8B8F-5B47D7FC5E75}" type="pres">
      <dgm:prSet presAssocID="{3481FF34-288D-4672-8176-EE2EF2F491F2}" presName="arrowWedge6" presStyleLbl="fgSibTrans2D1" presStyleIdx="5" presStyleCnt="6"/>
      <dgm:spPr>
        <a:solidFill>
          <a:srgbClr val="FF6A13"/>
        </a:solidFill>
      </dgm:spPr>
    </dgm:pt>
  </dgm:ptLst>
  <dgm:cxnLst>
    <dgm:cxn modelId="{97B284E4-6693-43E9-A3EE-748A0C1AE327}" type="presOf" srcId="{5E019729-9247-4DA4-AB6F-E7133D9196B6}" destId="{98F1D461-6C85-4947-BAA3-33A3C6C58A7C}" srcOrd="0" destOrd="0" presId="urn:microsoft.com/office/officeart/2005/8/layout/cycle8"/>
    <dgm:cxn modelId="{57366AF8-7E24-46E8-B5F6-9CE8242B191B}" type="presOf" srcId="{A9C3A390-A333-451F-B490-9F774A8FE43A}" destId="{2F2FEC66-AE9E-4345-B4AB-CBE34CFEFF74}" srcOrd="0" destOrd="0" presId="urn:microsoft.com/office/officeart/2005/8/layout/cycle8"/>
    <dgm:cxn modelId="{6CCE1BC7-A976-4E7F-9859-4F0565143183}" type="presOf" srcId="{128F7121-7B4A-4DCD-8888-EC5D2425E4F9}" destId="{C856D1DF-7949-419D-A653-32E038966E27}" srcOrd="0" destOrd="0" presId="urn:microsoft.com/office/officeart/2005/8/layout/cycle8"/>
    <dgm:cxn modelId="{4E8B472A-15C1-4404-9969-A66EF52E7E48}" srcId="{76B08140-49D7-478A-82FC-EE7486395251}" destId="{6674DC80-851C-4187-9F24-6B47916894E5}" srcOrd="1" destOrd="0" parTransId="{C40E2156-FFCB-450A-9E7D-0F909C2C5F6C}" sibTransId="{257B0D9D-EF87-4486-BA32-D7D5A0A86174}"/>
    <dgm:cxn modelId="{511CBA59-8E08-40EE-9353-595EF1E00C80}" type="presOf" srcId="{2884CD2E-72A9-4AF1-A26B-FE8C5E810D7D}" destId="{8E7E09DC-5F74-4AA9-9656-A425FD3C7F17}" srcOrd="1" destOrd="0" presId="urn:microsoft.com/office/officeart/2005/8/layout/cycle8"/>
    <dgm:cxn modelId="{C0120B4F-548A-407A-98E3-D911DD387731}" srcId="{76B08140-49D7-478A-82FC-EE7486395251}" destId="{5E019729-9247-4DA4-AB6F-E7133D9196B6}" srcOrd="5" destOrd="0" parTransId="{B76775F4-1973-4995-B669-70D7768F2637}" sibTransId="{3481FF34-288D-4672-8176-EE2EF2F491F2}"/>
    <dgm:cxn modelId="{DADE2951-2EF4-438A-8CCD-DBAE5C7813DC}" srcId="{76B08140-49D7-478A-82FC-EE7486395251}" destId="{A9C3A390-A333-451F-B490-9F774A8FE43A}" srcOrd="3" destOrd="0" parTransId="{A0470F98-40E0-48AB-B02D-1FB173AE473F}" sibTransId="{0CEE6FAC-DFDB-448B-A71A-CF323A746FEF}"/>
    <dgm:cxn modelId="{0F1BE79A-3784-4EF5-9D83-2E47DF1B0B91}" type="presOf" srcId="{356A2FC3-84EB-4A4A-BBE2-BC74D2558561}" destId="{3FA02049-D01B-49BF-8C7C-0BC3D8C607ED}" srcOrd="0" destOrd="0" presId="urn:microsoft.com/office/officeart/2005/8/layout/cycle8"/>
    <dgm:cxn modelId="{F68D6870-60FA-4C00-A246-DB5948419763}" srcId="{76B08140-49D7-478A-82FC-EE7486395251}" destId="{2884CD2E-72A9-4AF1-A26B-FE8C5E810D7D}" srcOrd="0" destOrd="0" parTransId="{5082EE73-2AF3-4686-BB11-08FFAA456AB3}" sibTransId="{312D21F2-002F-4938-87B6-07223514BD4F}"/>
    <dgm:cxn modelId="{7F78EDEB-6B4A-4EFA-9A22-E847DD05CE8E}" type="presOf" srcId="{128F7121-7B4A-4DCD-8888-EC5D2425E4F9}" destId="{F93BE09C-8C18-4564-93E8-C9207EA7D232}" srcOrd="1" destOrd="0" presId="urn:microsoft.com/office/officeart/2005/8/layout/cycle8"/>
    <dgm:cxn modelId="{E349F2B8-D0C0-42EF-9E5C-12D6BF663F44}" type="presOf" srcId="{5E019729-9247-4DA4-AB6F-E7133D9196B6}" destId="{DEB074BC-4666-4900-9EBA-1E30DE3BDC80}" srcOrd="1" destOrd="0" presId="urn:microsoft.com/office/officeart/2005/8/layout/cycle8"/>
    <dgm:cxn modelId="{7507FE48-F578-443C-B40A-F1A268F574C5}" type="presOf" srcId="{6674DC80-851C-4187-9F24-6B47916894E5}" destId="{C933F699-C17E-491B-ADC7-40CEF44E92D5}" srcOrd="0" destOrd="0" presId="urn:microsoft.com/office/officeart/2005/8/layout/cycle8"/>
    <dgm:cxn modelId="{902516E5-9BE6-4239-9E89-B84D0AE9B576}" type="presOf" srcId="{76B08140-49D7-478A-82FC-EE7486395251}" destId="{90B397BF-ACEC-4134-B504-92F1C888BB1E}" srcOrd="0" destOrd="0" presId="urn:microsoft.com/office/officeart/2005/8/layout/cycle8"/>
    <dgm:cxn modelId="{4EB40491-13CF-477C-8062-45FE3187ECCD}" type="presOf" srcId="{356A2FC3-84EB-4A4A-BBE2-BC74D2558561}" destId="{FB9E641D-E435-41B1-AD66-D43F22B6CB88}" srcOrd="1" destOrd="0" presId="urn:microsoft.com/office/officeart/2005/8/layout/cycle8"/>
    <dgm:cxn modelId="{22A2D554-167D-45D8-AFFA-12B963F49A95}" type="presOf" srcId="{A9C3A390-A333-451F-B490-9F774A8FE43A}" destId="{6CDD5312-9823-4081-88D8-C1D6942931BA}" srcOrd="1" destOrd="0" presId="urn:microsoft.com/office/officeart/2005/8/layout/cycle8"/>
    <dgm:cxn modelId="{A5E931FA-660E-4C48-8932-E9260A6AACBA}" type="presOf" srcId="{2884CD2E-72A9-4AF1-A26B-FE8C5E810D7D}" destId="{DEF00B8E-DBF0-40B1-9FE7-CD6F4F380B36}" srcOrd="0" destOrd="0" presId="urn:microsoft.com/office/officeart/2005/8/layout/cycle8"/>
    <dgm:cxn modelId="{67E8EC8C-2B7C-43C1-AE22-DFAB2BEF9716}" type="presOf" srcId="{6674DC80-851C-4187-9F24-6B47916894E5}" destId="{649AF98F-1D0D-45D4-B80E-7641FB43A5C9}" srcOrd="1" destOrd="0" presId="urn:microsoft.com/office/officeart/2005/8/layout/cycle8"/>
    <dgm:cxn modelId="{48D39CBE-0161-4A65-BD65-4C8A6E14C05C}" srcId="{76B08140-49D7-478A-82FC-EE7486395251}" destId="{128F7121-7B4A-4DCD-8888-EC5D2425E4F9}" srcOrd="4" destOrd="0" parTransId="{5040604A-3E33-4D90-A46C-6F296946BD7F}" sibTransId="{96EAB9DA-DD0E-463F-9BEE-5AA5F24C83D7}"/>
    <dgm:cxn modelId="{32ED3546-53E8-4E31-B16F-D6A4236EDEB9}" srcId="{76B08140-49D7-478A-82FC-EE7486395251}" destId="{356A2FC3-84EB-4A4A-BBE2-BC74D2558561}" srcOrd="2" destOrd="0" parTransId="{6C0B1108-0987-4261-A34B-D7D3092A8C80}" sibTransId="{B8278720-85A3-4F11-9005-896532CA3274}"/>
    <dgm:cxn modelId="{40A5480E-0972-419B-B5D2-1E0C5B61A453}" type="presParOf" srcId="{90B397BF-ACEC-4134-B504-92F1C888BB1E}" destId="{DEF00B8E-DBF0-40B1-9FE7-CD6F4F380B36}" srcOrd="0" destOrd="0" presId="urn:microsoft.com/office/officeart/2005/8/layout/cycle8"/>
    <dgm:cxn modelId="{2F9B3331-E292-4CCA-8C2A-238C2458B4E2}" type="presParOf" srcId="{90B397BF-ACEC-4134-B504-92F1C888BB1E}" destId="{9666CB35-55E6-4894-903C-C4D4B5982F13}" srcOrd="1" destOrd="0" presId="urn:microsoft.com/office/officeart/2005/8/layout/cycle8"/>
    <dgm:cxn modelId="{67EB183D-4470-4D82-9919-02616E7D3EBE}" type="presParOf" srcId="{90B397BF-ACEC-4134-B504-92F1C888BB1E}" destId="{7B2728F1-ECA2-4530-B056-CA5C2C737169}" srcOrd="2" destOrd="0" presId="urn:microsoft.com/office/officeart/2005/8/layout/cycle8"/>
    <dgm:cxn modelId="{DE32BE4D-ED69-4E83-91C7-1596F76814A5}" type="presParOf" srcId="{90B397BF-ACEC-4134-B504-92F1C888BB1E}" destId="{8E7E09DC-5F74-4AA9-9656-A425FD3C7F17}" srcOrd="3" destOrd="0" presId="urn:microsoft.com/office/officeart/2005/8/layout/cycle8"/>
    <dgm:cxn modelId="{2F3578FB-2027-4E66-A8C1-C1A0954E74F7}" type="presParOf" srcId="{90B397BF-ACEC-4134-B504-92F1C888BB1E}" destId="{C933F699-C17E-491B-ADC7-40CEF44E92D5}" srcOrd="4" destOrd="0" presId="urn:microsoft.com/office/officeart/2005/8/layout/cycle8"/>
    <dgm:cxn modelId="{B148CC2F-5834-4AD4-861C-3EA01AE5E796}" type="presParOf" srcId="{90B397BF-ACEC-4134-B504-92F1C888BB1E}" destId="{8450DFA5-58A5-4F58-AD9C-DDE6095793E8}" srcOrd="5" destOrd="0" presId="urn:microsoft.com/office/officeart/2005/8/layout/cycle8"/>
    <dgm:cxn modelId="{4B931BA0-1AF2-448F-9E48-8C66DD9EA638}" type="presParOf" srcId="{90B397BF-ACEC-4134-B504-92F1C888BB1E}" destId="{A7EEC375-9320-42C1-A655-BBB6C312E23F}" srcOrd="6" destOrd="0" presId="urn:microsoft.com/office/officeart/2005/8/layout/cycle8"/>
    <dgm:cxn modelId="{E0FB168A-30FB-4C75-A2A7-079D922D7B3F}" type="presParOf" srcId="{90B397BF-ACEC-4134-B504-92F1C888BB1E}" destId="{649AF98F-1D0D-45D4-B80E-7641FB43A5C9}" srcOrd="7" destOrd="0" presId="urn:microsoft.com/office/officeart/2005/8/layout/cycle8"/>
    <dgm:cxn modelId="{BB6D45D8-E6A1-4416-8D6E-0D5764F70B72}" type="presParOf" srcId="{90B397BF-ACEC-4134-B504-92F1C888BB1E}" destId="{3FA02049-D01B-49BF-8C7C-0BC3D8C607ED}" srcOrd="8" destOrd="0" presId="urn:microsoft.com/office/officeart/2005/8/layout/cycle8"/>
    <dgm:cxn modelId="{808DF0CB-BF27-469F-9427-4B1541C6A454}" type="presParOf" srcId="{90B397BF-ACEC-4134-B504-92F1C888BB1E}" destId="{1F6E6FA3-FAA7-41F2-8B4B-1E6F223480D8}" srcOrd="9" destOrd="0" presId="urn:microsoft.com/office/officeart/2005/8/layout/cycle8"/>
    <dgm:cxn modelId="{E4DF341A-7C08-4AA4-9DE3-845685B65858}" type="presParOf" srcId="{90B397BF-ACEC-4134-B504-92F1C888BB1E}" destId="{CC3CFEC3-8132-4C0C-9C87-DB96ED6AF391}" srcOrd="10" destOrd="0" presId="urn:microsoft.com/office/officeart/2005/8/layout/cycle8"/>
    <dgm:cxn modelId="{E75F08F9-2F5A-4A91-B289-51C7190305FE}" type="presParOf" srcId="{90B397BF-ACEC-4134-B504-92F1C888BB1E}" destId="{FB9E641D-E435-41B1-AD66-D43F22B6CB88}" srcOrd="11" destOrd="0" presId="urn:microsoft.com/office/officeart/2005/8/layout/cycle8"/>
    <dgm:cxn modelId="{43C7C992-4115-419C-8090-772AD9083BA9}" type="presParOf" srcId="{90B397BF-ACEC-4134-B504-92F1C888BB1E}" destId="{2F2FEC66-AE9E-4345-B4AB-CBE34CFEFF74}" srcOrd="12" destOrd="0" presId="urn:microsoft.com/office/officeart/2005/8/layout/cycle8"/>
    <dgm:cxn modelId="{48AE5F4B-A820-4333-BA15-1CA426AA3232}" type="presParOf" srcId="{90B397BF-ACEC-4134-B504-92F1C888BB1E}" destId="{B757B4D4-6E10-4719-88B5-C502735C1D7D}" srcOrd="13" destOrd="0" presId="urn:microsoft.com/office/officeart/2005/8/layout/cycle8"/>
    <dgm:cxn modelId="{0D9942BB-8766-49EA-BC66-FF7ABFCC4956}" type="presParOf" srcId="{90B397BF-ACEC-4134-B504-92F1C888BB1E}" destId="{1E55FF96-E751-433F-8219-7B035D1075E8}" srcOrd="14" destOrd="0" presId="urn:microsoft.com/office/officeart/2005/8/layout/cycle8"/>
    <dgm:cxn modelId="{761105F8-E88B-4E25-90C1-8C5D32F4BA2A}" type="presParOf" srcId="{90B397BF-ACEC-4134-B504-92F1C888BB1E}" destId="{6CDD5312-9823-4081-88D8-C1D6942931BA}" srcOrd="15" destOrd="0" presId="urn:microsoft.com/office/officeart/2005/8/layout/cycle8"/>
    <dgm:cxn modelId="{43A489A9-536E-4BB8-B2D7-DF271C2944E7}" type="presParOf" srcId="{90B397BF-ACEC-4134-B504-92F1C888BB1E}" destId="{C856D1DF-7949-419D-A653-32E038966E27}" srcOrd="16" destOrd="0" presId="urn:microsoft.com/office/officeart/2005/8/layout/cycle8"/>
    <dgm:cxn modelId="{1862C8CC-7EF1-4AC7-B43F-7EA2BFE6F4CE}" type="presParOf" srcId="{90B397BF-ACEC-4134-B504-92F1C888BB1E}" destId="{336C5A0E-BE6A-4405-A31D-70B4D314AAF7}" srcOrd="17" destOrd="0" presId="urn:microsoft.com/office/officeart/2005/8/layout/cycle8"/>
    <dgm:cxn modelId="{91F114A0-04AB-4101-AEB1-A94709BD123A}" type="presParOf" srcId="{90B397BF-ACEC-4134-B504-92F1C888BB1E}" destId="{0A53FA09-EB54-4C55-B9D3-B014645371D1}" srcOrd="18" destOrd="0" presId="urn:microsoft.com/office/officeart/2005/8/layout/cycle8"/>
    <dgm:cxn modelId="{67E12B33-6C39-4CB8-8F03-74971B02D879}" type="presParOf" srcId="{90B397BF-ACEC-4134-B504-92F1C888BB1E}" destId="{F93BE09C-8C18-4564-93E8-C9207EA7D232}" srcOrd="19" destOrd="0" presId="urn:microsoft.com/office/officeart/2005/8/layout/cycle8"/>
    <dgm:cxn modelId="{E28E5FB1-E706-4A33-802D-CE728F3D475F}" type="presParOf" srcId="{90B397BF-ACEC-4134-B504-92F1C888BB1E}" destId="{98F1D461-6C85-4947-BAA3-33A3C6C58A7C}" srcOrd="20" destOrd="0" presId="urn:microsoft.com/office/officeart/2005/8/layout/cycle8"/>
    <dgm:cxn modelId="{7C0F10F9-6823-4C97-8197-1C6FA3D90E40}" type="presParOf" srcId="{90B397BF-ACEC-4134-B504-92F1C888BB1E}" destId="{6A77785F-987F-4D3F-A04C-894D1D6316F3}" srcOrd="21" destOrd="0" presId="urn:microsoft.com/office/officeart/2005/8/layout/cycle8"/>
    <dgm:cxn modelId="{95F29447-DC2E-41A6-998A-CCDC8EF421BD}" type="presParOf" srcId="{90B397BF-ACEC-4134-B504-92F1C888BB1E}" destId="{30BD0DFF-B342-47AA-8097-4E561E757A4B}" srcOrd="22" destOrd="0" presId="urn:microsoft.com/office/officeart/2005/8/layout/cycle8"/>
    <dgm:cxn modelId="{B11487F8-502D-4491-B913-1F918181DB5D}" type="presParOf" srcId="{90B397BF-ACEC-4134-B504-92F1C888BB1E}" destId="{DEB074BC-4666-4900-9EBA-1E30DE3BDC80}" srcOrd="23" destOrd="0" presId="urn:microsoft.com/office/officeart/2005/8/layout/cycle8"/>
    <dgm:cxn modelId="{D06518A8-A087-47A1-B270-4BE8BFAE0E27}" type="presParOf" srcId="{90B397BF-ACEC-4134-B504-92F1C888BB1E}" destId="{3BDEF717-FE06-49D4-97B8-A8C164018904}" srcOrd="24" destOrd="0" presId="urn:microsoft.com/office/officeart/2005/8/layout/cycle8"/>
    <dgm:cxn modelId="{63524B0C-729B-481C-AC8A-5DAEE423F286}" type="presParOf" srcId="{90B397BF-ACEC-4134-B504-92F1C888BB1E}" destId="{08A213B2-5F52-40E7-94F4-8D0666932741}" srcOrd="25" destOrd="0" presId="urn:microsoft.com/office/officeart/2005/8/layout/cycle8"/>
    <dgm:cxn modelId="{F9FE5818-FD89-415C-846D-9D6843568543}" type="presParOf" srcId="{90B397BF-ACEC-4134-B504-92F1C888BB1E}" destId="{FA55D685-8947-4D3B-9D2F-F7E667DB6C55}" srcOrd="26" destOrd="0" presId="urn:microsoft.com/office/officeart/2005/8/layout/cycle8"/>
    <dgm:cxn modelId="{B466A689-0E2A-4B79-91B3-1C75702CF2C7}" type="presParOf" srcId="{90B397BF-ACEC-4134-B504-92F1C888BB1E}" destId="{36527237-9CC8-4DC8-A39E-0BDD11A6A3F9}" srcOrd="27" destOrd="0" presId="urn:microsoft.com/office/officeart/2005/8/layout/cycle8"/>
    <dgm:cxn modelId="{B40B912F-50BA-4581-9440-72D50E7D33C8}" type="presParOf" srcId="{90B397BF-ACEC-4134-B504-92F1C888BB1E}" destId="{4532A61D-7E19-4151-BD56-3F191FFDA6D8}" srcOrd="28" destOrd="0" presId="urn:microsoft.com/office/officeart/2005/8/layout/cycle8"/>
    <dgm:cxn modelId="{22C52E2C-3BD2-4DCE-A156-C9F97761BBC2}" type="presParOf" srcId="{90B397BF-ACEC-4134-B504-92F1C888BB1E}" destId="{77124A86-8C26-498A-8B8F-5B47D7FC5E75}" srcOrd="2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00B8E-DBF0-40B1-9FE7-CD6F4F380B36}">
      <dsp:nvSpPr>
        <dsp:cNvPr id="0" name=""/>
        <dsp:cNvSpPr/>
      </dsp:nvSpPr>
      <dsp:spPr>
        <a:xfrm>
          <a:off x="1837562" y="400168"/>
          <a:ext cx="5602262" cy="5602262"/>
        </a:xfrm>
        <a:prstGeom prst="pie">
          <a:avLst>
            <a:gd name="adj1" fmla="val 16200000"/>
            <a:gd name="adj2" fmla="val 19800000"/>
          </a:avLst>
        </a:prstGeom>
        <a:solidFill>
          <a:srgbClr val="005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solidFill>
              <a:srgbClr val="FFFFFF"/>
            </a:solidFill>
          </a:endParaRPr>
        </a:p>
      </dsp:txBody>
      <dsp:txXfrm>
        <a:off x="4772080" y="1115791"/>
        <a:ext cx="1467259" cy="1133791"/>
      </dsp:txXfrm>
    </dsp:sp>
    <dsp:sp modelId="{C933F699-C17E-491B-ADC7-40CEF44E92D5}">
      <dsp:nvSpPr>
        <dsp:cNvPr id="0" name=""/>
        <dsp:cNvSpPr/>
      </dsp:nvSpPr>
      <dsp:spPr>
        <a:xfrm>
          <a:off x="1865152" y="530674"/>
          <a:ext cx="5602262" cy="5602262"/>
        </a:xfrm>
        <a:prstGeom prst="pie">
          <a:avLst>
            <a:gd name="adj1" fmla="val 19800000"/>
            <a:gd name="adj2" fmla="val 1800000"/>
          </a:avLst>
        </a:prstGeom>
        <a:solidFill>
          <a:srgbClr val="005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solidFill>
              <a:srgbClr val="FFFFFF"/>
            </a:solidFill>
          </a:endParaRPr>
        </a:p>
      </dsp:txBody>
      <dsp:txXfrm>
        <a:off x="5666687" y="2798257"/>
        <a:ext cx="1533952" cy="1100444"/>
      </dsp:txXfrm>
    </dsp:sp>
    <dsp:sp modelId="{3FA02049-D01B-49BF-8C7C-0BC3D8C607ED}">
      <dsp:nvSpPr>
        <dsp:cNvPr id="0" name=""/>
        <dsp:cNvSpPr/>
      </dsp:nvSpPr>
      <dsp:spPr>
        <a:xfrm>
          <a:off x="1837562" y="630928"/>
          <a:ext cx="5602262" cy="5602262"/>
        </a:xfrm>
        <a:prstGeom prst="pie">
          <a:avLst>
            <a:gd name="adj1" fmla="val 1800000"/>
            <a:gd name="adj2" fmla="val 5400000"/>
          </a:avLst>
        </a:prstGeom>
        <a:solidFill>
          <a:srgbClr val="005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solidFill>
              <a:srgbClr val="FFFFFF"/>
            </a:solidFill>
          </a:endParaRPr>
        </a:p>
      </dsp:txBody>
      <dsp:txXfrm>
        <a:off x="4772080" y="4417124"/>
        <a:ext cx="1467259" cy="1133791"/>
      </dsp:txXfrm>
    </dsp:sp>
    <dsp:sp modelId="{2F2FEC66-AE9E-4345-B4AB-CBE34CFEFF74}">
      <dsp:nvSpPr>
        <dsp:cNvPr id="0" name=""/>
        <dsp:cNvSpPr/>
      </dsp:nvSpPr>
      <dsp:spPr>
        <a:xfrm>
          <a:off x="1704175" y="630928"/>
          <a:ext cx="5602262" cy="5602262"/>
        </a:xfrm>
        <a:prstGeom prst="pie">
          <a:avLst>
            <a:gd name="adj1" fmla="val 5400000"/>
            <a:gd name="adj2" fmla="val 9000000"/>
          </a:avLst>
        </a:prstGeom>
        <a:solidFill>
          <a:srgbClr val="005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solidFill>
              <a:srgbClr val="FFFFFF"/>
            </a:solidFill>
          </a:endParaRPr>
        </a:p>
      </dsp:txBody>
      <dsp:txXfrm>
        <a:off x="2904659" y="4417124"/>
        <a:ext cx="1467259" cy="1133791"/>
      </dsp:txXfrm>
    </dsp:sp>
    <dsp:sp modelId="{C856D1DF-7949-419D-A653-32E038966E27}">
      <dsp:nvSpPr>
        <dsp:cNvPr id="0" name=""/>
        <dsp:cNvSpPr/>
      </dsp:nvSpPr>
      <dsp:spPr>
        <a:xfrm>
          <a:off x="1637481" y="515548"/>
          <a:ext cx="5602262" cy="5602262"/>
        </a:xfrm>
        <a:prstGeom prst="pie">
          <a:avLst>
            <a:gd name="adj1" fmla="val 9000000"/>
            <a:gd name="adj2" fmla="val 12600000"/>
          </a:avLst>
        </a:prstGeom>
        <a:solidFill>
          <a:srgbClr val="005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solidFill>
              <a:srgbClr val="FFFFFF"/>
            </a:solidFill>
          </a:endParaRPr>
        </a:p>
      </dsp:txBody>
      <dsp:txXfrm>
        <a:off x="1904256" y="2783131"/>
        <a:ext cx="1533952" cy="1100444"/>
      </dsp:txXfrm>
    </dsp:sp>
    <dsp:sp modelId="{98F1D461-6C85-4947-BAA3-33A3C6C58A7C}">
      <dsp:nvSpPr>
        <dsp:cNvPr id="0" name=""/>
        <dsp:cNvSpPr/>
      </dsp:nvSpPr>
      <dsp:spPr>
        <a:xfrm>
          <a:off x="1704175" y="400168"/>
          <a:ext cx="5602262" cy="5602262"/>
        </a:xfrm>
        <a:prstGeom prst="pie">
          <a:avLst>
            <a:gd name="adj1" fmla="val 12600000"/>
            <a:gd name="adj2" fmla="val 16200000"/>
          </a:avLst>
        </a:prstGeom>
        <a:solidFill>
          <a:srgbClr val="005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solidFill>
              <a:srgbClr val="FFFFFF"/>
            </a:solidFill>
          </a:endParaRPr>
        </a:p>
      </dsp:txBody>
      <dsp:txXfrm>
        <a:off x="2904659" y="1115791"/>
        <a:ext cx="1467259" cy="1133791"/>
      </dsp:txXfrm>
    </dsp:sp>
    <dsp:sp modelId="{3BDEF717-FE06-49D4-97B8-A8C164018904}">
      <dsp:nvSpPr>
        <dsp:cNvPr id="0" name=""/>
        <dsp:cNvSpPr/>
      </dsp:nvSpPr>
      <dsp:spPr>
        <a:xfrm>
          <a:off x="1490551" y="53362"/>
          <a:ext cx="6295875" cy="6295875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FF6A1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13B2-5F52-40E7-94F4-8D0666932741}">
      <dsp:nvSpPr>
        <dsp:cNvPr id="0" name=""/>
        <dsp:cNvSpPr/>
      </dsp:nvSpPr>
      <dsp:spPr>
        <a:xfrm>
          <a:off x="1518140" y="183868"/>
          <a:ext cx="6295875" cy="6295875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FF6A1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5D685-8947-4D3B-9D2F-F7E667DB6C55}">
      <dsp:nvSpPr>
        <dsp:cNvPr id="0" name=""/>
        <dsp:cNvSpPr/>
      </dsp:nvSpPr>
      <dsp:spPr>
        <a:xfrm>
          <a:off x="1490551" y="284122"/>
          <a:ext cx="6295875" cy="6295875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FF6A1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27237-9CC8-4DC8-A39E-0BDD11A6A3F9}">
      <dsp:nvSpPr>
        <dsp:cNvPr id="0" name=""/>
        <dsp:cNvSpPr/>
      </dsp:nvSpPr>
      <dsp:spPr>
        <a:xfrm>
          <a:off x="1357573" y="284122"/>
          <a:ext cx="6295875" cy="6295875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FF6A1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2A61D-7E19-4151-BD56-3F191FFDA6D8}">
      <dsp:nvSpPr>
        <dsp:cNvPr id="0" name=""/>
        <dsp:cNvSpPr/>
      </dsp:nvSpPr>
      <dsp:spPr>
        <a:xfrm>
          <a:off x="1290879" y="168742"/>
          <a:ext cx="6295875" cy="6295875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FF6A1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24A86-8C26-498A-8B8F-5B47D7FC5E75}">
      <dsp:nvSpPr>
        <dsp:cNvPr id="0" name=""/>
        <dsp:cNvSpPr/>
      </dsp:nvSpPr>
      <dsp:spPr>
        <a:xfrm>
          <a:off x="1357573" y="53362"/>
          <a:ext cx="6295875" cy="6295875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FF6A1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CCAC-BA57-4072-95DE-309A5B13B4FD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F366-63E0-4F93-A9D1-46D1988D4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5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BDC3-393F-4B3C-AE40-D1F4E5B72AC7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7FD2-6A52-4FD3-99FC-0DB6F9154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9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49F68-527D-47A9-83FE-02B8B43C404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6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37FD2-6A52-4FD3-99FC-0DB6F9154E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4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7513" y="661988"/>
            <a:ext cx="3933825" cy="22129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GB" b="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2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Leadership Matters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Time:</a:t>
            </a:r>
            <a:endParaRPr kumimoji="0" lang="en-GB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 Harvest 2005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280E8622-B7C6-4FBF-A92B-85A4728D5676}" type="slidenum"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685800"/>
            <a:ext cx="4062413" cy="2286000"/>
          </a:xfrm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8913" indent="-188913">
              <a:defRPr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82705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altLang="en-US" sz="110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6C54E-8285-426F-85AF-2C3F6CB1CB0B}" type="slidenum"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7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9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0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6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9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219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rgbClr val="0055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86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86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86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86"/>
          </a:solidFill>
          <a:latin typeface="Franklin Gothic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58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3710" y="925737"/>
            <a:ext cx="6705188" cy="524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‘The best decision anyone can ever make, at any point in life, in any circumstances, whoever they are, wherever they are, whatever they are, is to become a disciple of Jesus Christ. There is not </a:t>
            </a:r>
            <a:r>
              <a:rPr lang="en-GB" sz="3200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better </a:t>
            </a:r>
            <a:r>
              <a:rPr lang="en-GB" sz="32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for a human being in this life, any human being.’ </a:t>
            </a:r>
            <a:endParaRPr lang="en-GB" sz="3200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55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Justin </a:t>
            </a:r>
            <a:r>
              <a:rPr lang="en-GB" sz="2000" dirty="0" err="1">
                <a:solidFill>
                  <a:srgbClr val="0055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Welby</a:t>
            </a:r>
            <a:r>
              <a:rPr lang="en-GB" sz="2000" dirty="0">
                <a:solidFill>
                  <a:srgbClr val="0055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Archbishop of Canterbury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2" descr="About Justin Welby | The Archbishop of Canterbury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t="-253" r="21742" b="253"/>
          <a:stretch/>
        </p:blipFill>
        <p:spPr bwMode="auto">
          <a:xfrm>
            <a:off x="7808686" y="2285318"/>
            <a:ext cx="5387385" cy="51459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-370339" y="5670568"/>
            <a:ext cx="1429882" cy="1429882"/>
          </a:xfrm>
          <a:prstGeom prst="ellipse">
            <a:avLst/>
          </a:prstGeom>
          <a:solidFill>
            <a:srgbClr val="F0B324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11564033" y="473514"/>
            <a:ext cx="385136" cy="378051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418897" y="5459594"/>
            <a:ext cx="1244033" cy="1185862"/>
          </a:xfrm>
          <a:prstGeom prst="ellipse">
            <a:avLst/>
          </a:prstGeom>
          <a:solidFill>
            <a:srgbClr val="005587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171742" y="5459594"/>
            <a:ext cx="494310" cy="471196"/>
          </a:xfrm>
          <a:prstGeom prst="ellipse">
            <a:avLst/>
          </a:prstGeom>
          <a:solidFill>
            <a:srgbClr val="00558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914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2601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9"/>
          </a:solidFill>
          <a:latin typeface="Humnst777 Bl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D99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6745786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/>
          <a:stretch>
            <a:fillRect/>
          </a:stretch>
        </p:blipFill>
        <p:spPr bwMode="auto">
          <a:xfrm>
            <a:off x="297883" y="310583"/>
            <a:ext cx="11586633" cy="62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932723"/>
            <a:ext cx="5087871" cy="51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8"/>
          <a:stretch/>
        </p:blipFill>
        <p:spPr bwMode="auto">
          <a:xfrm>
            <a:off x="239350" y="272451"/>
            <a:ext cx="11713301" cy="63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1490134" y="549277"/>
            <a:ext cx="3741769" cy="3760532"/>
          </a:xfrm>
          <a:prstGeom prst="ellipse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1867" b="1" dirty="0">
              <a:solidFill>
                <a:srgbClr val="005586"/>
              </a:solidFill>
              <a:latin typeface="Franklin Gothic Medium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62701" y="5717512"/>
            <a:ext cx="727433" cy="710809"/>
          </a:xfrm>
          <a:prstGeom prst="ellipse">
            <a:avLst/>
          </a:prstGeom>
          <a:solidFill>
            <a:srgbClr val="005586"/>
          </a:solidFill>
          <a:ln>
            <a:solidFill>
              <a:srgbClr val="005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558038" y="5376863"/>
            <a:ext cx="927719" cy="914400"/>
          </a:xfrm>
          <a:prstGeom prst="ellipse">
            <a:avLst/>
          </a:prstGeom>
          <a:solidFill>
            <a:srgbClr val="F0B323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558038" y="5298224"/>
            <a:ext cx="325396" cy="317612"/>
          </a:xfrm>
          <a:prstGeom prst="ellipse">
            <a:avLst/>
          </a:prstGeom>
          <a:solidFill>
            <a:srgbClr val="005586"/>
          </a:solidFill>
          <a:ln>
            <a:solidFill>
              <a:srgbClr val="005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91478" y="1732551"/>
            <a:ext cx="3932767" cy="140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67" b="1" dirty="0">
                <a:solidFill>
                  <a:srgbClr val="005586"/>
                </a:solidFill>
                <a:latin typeface="Franklin Gothic Medium"/>
                <a:cs typeface="Arial" charset="0"/>
              </a:rPr>
              <a:t>PCC TONIGHT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67" b="1" dirty="0" smtClean="0">
                <a:solidFill>
                  <a:srgbClr val="005586"/>
                </a:solidFill>
                <a:latin typeface="Franklin Gothic Medium"/>
                <a:cs typeface="Arial" charset="0"/>
              </a:rPr>
              <a:t>WELCOME</a:t>
            </a:r>
            <a:endParaRPr lang="en-GB" sz="4267" b="1" dirty="0">
              <a:solidFill>
                <a:srgbClr val="005586"/>
              </a:solidFill>
              <a:latin typeface="Franklin Gothic Medium"/>
              <a:cs typeface="Arial" charset="0"/>
            </a:endParaRPr>
          </a:p>
        </p:txBody>
      </p:sp>
      <p:pic>
        <p:nvPicPr>
          <p:cNvPr id="13" name="Picture 11" descr="P:\Communications\Brand\Brand identity and templates\Logos\CPAS logos\Logo_02_no_strap\CPAS_Logo_no_strap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-171450"/>
            <a:ext cx="172716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9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4829" y="4830821"/>
            <a:ext cx="488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Book" panose="020B0503020102020204" pitchFamily="34" charset="0"/>
              </a:rPr>
              <a:t>Connect  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Model   Order   Mobilise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931016" y="5020491"/>
            <a:ext cx="116955" cy="113538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954747" y="5020491"/>
            <a:ext cx="116955" cy="113538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892338" y="5020491"/>
            <a:ext cx="116955" cy="113538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8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29" y="2020229"/>
            <a:ext cx="4703514" cy="47035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377371"/>
          </a:xfrm>
          <a:prstGeom prst="rect">
            <a:avLst/>
          </a:prstGeom>
          <a:solidFill>
            <a:srgbClr val="F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11564033" y="473514"/>
            <a:ext cx="385136" cy="378051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503612" y="5100006"/>
            <a:ext cx="1244033" cy="1185862"/>
          </a:xfrm>
          <a:prstGeom prst="ellipse">
            <a:avLst/>
          </a:prstGeom>
          <a:solidFill>
            <a:srgbClr val="005587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6256457" y="5100006"/>
            <a:ext cx="494310" cy="471196"/>
          </a:xfrm>
          <a:prstGeom prst="ellipse">
            <a:avLst/>
          </a:prstGeom>
          <a:solidFill>
            <a:srgbClr val="00558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1837" y="2020229"/>
            <a:ext cx="64827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5587"/>
              </a:buClr>
            </a:pPr>
            <a:r>
              <a:rPr lang="en-GB" sz="3600" cap="all" dirty="0" smtClean="0">
                <a:solidFill>
                  <a:srgbClr val="612141"/>
                </a:solidFill>
                <a:latin typeface="Franklin Gothic Medium" panose="020B0603020102020204" pitchFamily="34" charset="0"/>
              </a:rPr>
              <a:t>Part 1</a:t>
            </a:r>
          </a:p>
          <a:p>
            <a:pPr>
              <a:spcBef>
                <a:spcPts val="600"/>
              </a:spcBef>
              <a:buClr>
                <a:srgbClr val="005587"/>
              </a:buClr>
            </a:pPr>
            <a:r>
              <a:rPr lang="en-GB" sz="6000" cap="all" dirty="0" smtClean="0">
                <a:solidFill>
                  <a:srgbClr val="005587"/>
                </a:solidFill>
                <a:latin typeface="Franklin Gothic Medium" panose="020B0603020102020204" pitchFamily="34" charset="0"/>
              </a:rPr>
              <a:t>Why a leading evangelism hub?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9" y="2020229"/>
            <a:ext cx="4703514" cy="47035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33028"/>
            <a:ext cx="12192000" cy="224971"/>
          </a:xfrm>
          <a:prstGeom prst="rect">
            <a:avLst/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29" y="2020229"/>
            <a:ext cx="4703514" cy="47035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33028"/>
            <a:ext cx="12192000" cy="224971"/>
          </a:xfrm>
          <a:prstGeom prst="rect">
            <a:avLst/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377371"/>
          </a:xfrm>
          <a:prstGeom prst="rect">
            <a:avLst/>
          </a:prstGeom>
          <a:solidFill>
            <a:srgbClr val="F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5654" y="1012209"/>
            <a:ext cx="60579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5587"/>
              </a:buClr>
            </a:pPr>
            <a:r>
              <a:rPr lang="en-GB" sz="4800" dirty="0" smtClean="0">
                <a:solidFill>
                  <a:srgbClr val="005587"/>
                </a:solidFill>
                <a:latin typeface="Franklin Gothic Medium" panose="020B0603020102020204" pitchFamily="34" charset="0"/>
              </a:rPr>
              <a:t>HEADING</a:t>
            </a:r>
            <a:endParaRPr lang="en-GB" sz="4000" dirty="0" smtClean="0">
              <a:solidFill>
                <a:srgbClr val="005587"/>
              </a:solidFill>
              <a:latin typeface="Franklin Gothic Medium" panose="020B0603020102020204" pitchFamily="34" charset="0"/>
            </a:endParaRP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1564033" y="473514"/>
            <a:ext cx="385136" cy="378051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503612" y="5100006"/>
            <a:ext cx="1244033" cy="1185862"/>
          </a:xfrm>
          <a:prstGeom prst="ellipse">
            <a:avLst/>
          </a:prstGeom>
          <a:solidFill>
            <a:srgbClr val="005587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256457" y="5100006"/>
            <a:ext cx="494310" cy="471196"/>
          </a:xfrm>
          <a:prstGeom prst="ellipse">
            <a:avLst/>
          </a:prstGeom>
          <a:solidFill>
            <a:srgbClr val="00558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2130879" y="573087"/>
            <a:ext cx="7740650" cy="1079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buClr>
                <a:srgbClr val="005587"/>
              </a:buClr>
            </a:pPr>
            <a:r>
              <a:rPr lang="en-GB" sz="4800" dirty="0" smtClean="0">
                <a:solidFill>
                  <a:srgbClr val="005587"/>
                </a:solidFill>
                <a:latin typeface="Franklin Gothic Medium" panose="020B0603020102020204" pitchFamily="34" charset="0"/>
              </a:rPr>
              <a:t>HEADING</a:t>
            </a:r>
            <a:endParaRPr lang="en-GB" sz="4000" dirty="0" smtClean="0">
              <a:solidFill>
                <a:srgbClr val="00558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2195966" y="1652587"/>
            <a:ext cx="7339919" cy="4486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spcBef>
                <a:spcPts val="600"/>
              </a:spcBef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endParaRPr lang="en-GB" altLang="en-US" sz="4000" dirty="0" smtClean="0"/>
          </a:p>
        </p:txBody>
      </p:sp>
      <p:sp>
        <p:nvSpPr>
          <p:cNvPr id="9" name="Oval 8"/>
          <p:cNvSpPr/>
          <p:nvPr userDrawn="1"/>
        </p:nvSpPr>
        <p:spPr>
          <a:xfrm>
            <a:off x="-351517" y="5622699"/>
            <a:ext cx="1619250" cy="1558925"/>
          </a:xfrm>
          <a:prstGeom prst="ellipse">
            <a:avLst/>
          </a:prstGeom>
          <a:solidFill>
            <a:srgbClr val="F0B32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 dirty="0">
              <a:solidFill>
                <a:srgbClr val="FFFF00"/>
              </a:solidFill>
              <a:latin typeface="Humnst777 Blk B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249707" y="466725"/>
            <a:ext cx="1208087" cy="1185862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>
              <a:solidFill>
                <a:srgbClr val="FFFF00"/>
              </a:solidFill>
              <a:latin typeface="Humnst777 Blk BT"/>
            </a:endParaRPr>
          </a:p>
        </p:txBody>
      </p:sp>
    </p:spTree>
    <p:extLst>
      <p:ext uri="{BB962C8B-B14F-4D97-AF65-F5344CB8AC3E}">
        <p14:creationId xmlns:p14="http://schemas.microsoft.com/office/powerpoint/2010/main" val="78925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-245529" y="5670796"/>
            <a:ext cx="1429882" cy="1429882"/>
          </a:xfrm>
          <a:prstGeom prst="ellipse">
            <a:avLst/>
          </a:prstGeom>
          <a:solidFill>
            <a:srgbClr val="F0B324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1527" y="1657000"/>
            <a:ext cx="6487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  <a:p>
            <a:pPr marL="363538" indent="-363538">
              <a:buClr>
                <a:srgbClr val="005587"/>
              </a:buClr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Book" panose="020B0503020102020204" pitchFamily="34" charset="0"/>
              </a:rPr>
              <a:t>Point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1564033" y="473514"/>
            <a:ext cx="385136" cy="378051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337361" y="5223996"/>
            <a:ext cx="1244033" cy="1185862"/>
          </a:xfrm>
          <a:prstGeom prst="ellipse">
            <a:avLst/>
          </a:prstGeom>
          <a:solidFill>
            <a:srgbClr val="005587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6090206" y="5223996"/>
            <a:ext cx="494310" cy="471196"/>
          </a:xfrm>
          <a:prstGeom prst="ellipse">
            <a:avLst/>
          </a:prstGeom>
          <a:solidFill>
            <a:srgbClr val="00558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1527" y="521417"/>
            <a:ext cx="950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5587"/>
                </a:solidFill>
                <a:latin typeface="Franklin Gothic Medium" panose="020B0603020102020204" pitchFamily="34" charset="0"/>
              </a:rPr>
              <a:t>HEADING</a:t>
            </a:r>
            <a:endParaRPr lang="en-GB" sz="5400" dirty="0">
              <a:solidFill>
                <a:srgbClr val="005587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10395"/>
          <a:stretch/>
        </p:blipFill>
        <p:spPr>
          <a:xfrm>
            <a:off x="7002966" y="1814396"/>
            <a:ext cx="4946203" cy="48555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190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3028951" y="522288"/>
            <a:ext cx="6067425" cy="6030912"/>
          </a:xfrm>
          <a:prstGeom prst="ellipse">
            <a:avLst/>
          </a:prstGeom>
          <a:solidFill>
            <a:srgbClr val="005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GB" altLang="en-US" sz="2800" b="0" cap="all" dirty="0" smtClean="0">
                <a:solidFill>
                  <a:srgbClr val="FFFFFF"/>
                </a:solidFill>
                <a:latin typeface="Franklin Gothic Book" pitchFamily="34" charset="0"/>
              </a:rPr>
              <a:t>‘the gospel constantly needs forwarding to a new address because the recipients keep changing their place of residence.’</a:t>
            </a:r>
            <a:endParaRPr lang="en-GB" altLang="en-US" sz="2800" b="0" cap="all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 defTabSz="914400"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GB" altLang="en-US" b="0" dirty="0" smtClean="0">
                <a:solidFill>
                  <a:srgbClr val="FFFFCC"/>
                </a:solidFill>
                <a:latin typeface="Franklin Gothic Book" pitchFamily="34" charset="0"/>
              </a:rPr>
              <a:t>HELMUT THIELICKE</a:t>
            </a:r>
            <a:endParaRPr lang="en-GB" altLang="en-US" b="0" dirty="0">
              <a:solidFill>
                <a:srgbClr val="FFFFCC"/>
              </a:solidFill>
              <a:latin typeface="Franklin Gothic Book" pitchFamily="34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-509588" y="5642769"/>
            <a:ext cx="1599293" cy="1577975"/>
          </a:xfrm>
          <a:prstGeom prst="ellipse">
            <a:avLst/>
          </a:prstGeom>
          <a:solidFill>
            <a:srgbClr val="F0B32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203543" y="5168106"/>
            <a:ext cx="977900" cy="949325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340647" y="6284913"/>
            <a:ext cx="261938" cy="268287"/>
          </a:xfrm>
          <a:prstGeom prst="ellipse">
            <a:avLst/>
          </a:prstGeom>
          <a:solidFill>
            <a:srgbClr val="F0B323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8810625" y="1004888"/>
            <a:ext cx="1246188" cy="1263650"/>
          </a:xfrm>
          <a:prstGeom prst="ellipse">
            <a:avLst/>
          </a:prstGeom>
          <a:solidFill>
            <a:srgbClr val="F0B32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664054" y="1082676"/>
            <a:ext cx="1196975" cy="1185862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472519" y="528638"/>
            <a:ext cx="817790" cy="798512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159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332"/>
            <a:ext cx="12192000" cy="686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8005" r="-17" b="8005"/>
          <a:stretch/>
        </p:blipFill>
        <p:spPr>
          <a:xfrm>
            <a:off x="307298" y="191220"/>
            <a:ext cx="11572407" cy="64755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2412" y="3372970"/>
            <a:ext cx="1008000" cy="1008000"/>
          </a:xfrm>
          <a:prstGeom prst="ellipse">
            <a:avLst/>
          </a:prstGeom>
          <a:solidFill>
            <a:srgbClr val="005586"/>
          </a:solidFill>
          <a:ln>
            <a:solidFill>
              <a:srgbClr val="005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70838" y="444346"/>
            <a:ext cx="4212000" cy="4212000"/>
          </a:xfrm>
          <a:prstGeom prst="ellipse">
            <a:avLst/>
          </a:prstGeom>
          <a:solidFill>
            <a:srgbClr val="612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1867" b="1" dirty="0">
              <a:solidFill>
                <a:srgbClr val="005586"/>
              </a:solidFill>
              <a:latin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197" y="4008518"/>
            <a:ext cx="432000" cy="432000"/>
          </a:xfrm>
          <a:prstGeom prst="ellipse">
            <a:avLst/>
          </a:prstGeom>
          <a:solidFill>
            <a:srgbClr val="F0B323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85816" y="1784158"/>
            <a:ext cx="684000" cy="684000"/>
          </a:xfrm>
          <a:prstGeom prst="ellipse">
            <a:avLst/>
          </a:prstGeom>
          <a:solidFill>
            <a:srgbClr val="005586"/>
          </a:solidFill>
          <a:ln>
            <a:solidFill>
              <a:srgbClr val="005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6455" y="1269564"/>
            <a:ext cx="3932767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cap="all" dirty="0" smtClean="0">
                <a:solidFill>
                  <a:srgbClr val="FFFFFF"/>
                </a:solidFill>
                <a:latin typeface="Franklin Gothic Medium"/>
                <a:cs typeface="Arial" charset="0"/>
              </a:rPr>
              <a:t>How to </a:t>
            </a:r>
            <a:br>
              <a:rPr lang="en-GB" sz="4000" cap="all" dirty="0" smtClean="0">
                <a:solidFill>
                  <a:srgbClr val="FFFFFF"/>
                </a:solidFill>
                <a:latin typeface="Franklin Gothic Medium"/>
                <a:cs typeface="Arial" charset="0"/>
              </a:rPr>
            </a:br>
            <a:r>
              <a:rPr lang="en-GB" sz="4000" cap="all" dirty="0" smtClean="0">
                <a:solidFill>
                  <a:srgbClr val="FFFFFF"/>
                </a:solidFill>
                <a:latin typeface="Franklin Gothic Medium"/>
                <a:cs typeface="Arial" charset="0"/>
              </a:rPr>
              <a:t>Nurture a </a:t>
            </a:r>
            <a:br>
              <a:rPr lang="en-GB" sz="4000" cap="all" dirty="0" smtClean="0">
                <a:solidFill>
                  <a:srgbClr val="FFFFFF"/>
                </a:solidFill>
                <a:latin typeface="Franklin Gothic Medium"/>
                <a:cs typeface="Arial" charset="0"/>
              </a:rPr>
            </a:br>
            <a:r>
              <a:rPr lang="en-GB" sz="4000" cap="all" dirty="0" smtClean="0">
                <a:solidFill>
                  <a:srgbClr val="FFFFFF"/>
                </a:solidFill>
                <a:latin typeface="Franklin Gothic Medium"/>
                <a:cs typeface="Arial" charset="0"/>
              </a:rPr>
              <a:t>Faith-Sharing Culture</a:t>
            </a:r>
            <a:endParaRPr lang="en-GB" sz="4000" cap="all" dirty="0">
              <a:solidFill>
                <a:srgbClr val="FFFFFF"/>
              </a:solidFill>
              <a:latin typeface="Franklin Gothic Medium"/>
              <a:cs typeface="Arial" charset="0"/>
            </a:endParaRPr>
          </a:p>
        </p:txBody>
      </p:sp>
      <p:pic>
        <p:nvPicPr>
          <p:cNvPr id="23561" name="Picture 11" descr="P:\Communications\Brand\Brand identity and templates\Logos\CPAS logos\Logo_02_no_strap\CPAS_Logo_no_str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/>
          <a:stretch/>
        </p:blipFill>
        <p:spPr bwMode="auto">
          <a:xfrm>
            <a:off x="624418" y="-9332"/>
            <a:ext cx="1727167" cy="156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9331376" y="4163993"/>
            <a:ext cx="2268000" cy="2268000"/>
          </a:xfrm>
          <a:prstGeom prst="ellipse">
            <a:avLst/>
          </a:prstGeom>
          <a:solidFill>
            <a:srgbClr val="005586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1679" y="4508809"/>
            <a:ext cx="1491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CREATIVE IDEAS TO INSPIRE LEADERS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18" y="5456614"/>
            <a:ext cx="2327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#</a:t>
            </a:r>
            <a:r>
              <a:rPr lang="en-GB" sz="2800" dirty="0" err="1">
                <a:solidFill>
                  <a:schemeClr val="bg1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faithsharing</a:t>
            </a:r>
            <a:r>
              <a:rPr lang="en-GB" sz="2800" dirty="0">
                <a:solidFill>
                  <a:schemeClr val="bg1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@</a:t>
            </a:r>
            <a:r>
              <a:rPr lang="en-GB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CPASNews</a:t>
            </a:r>
            <a:endParaRPr lang="en-GB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590" y="930511"/>
            <a:ext cx="7434855" cy="57779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263701" y="-376644"/>
            <a:ext cx="1052371" cy="1052371"/>
          </a:xfrm>
          <a:prstGeom prst="ellipse">
            <a:avLst/>
          </a:prstGeom>
          <a:solidFill>
            <a:srgbClr val="F0B32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741247" y="5479854"/>
            <a:ext cx="972000" cy="972000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84647" y="6198144"/>
            <a:ext cx="288000" cy="288000"/>
          </a:xfrm>
          <a:prstGeom prst="ellipse">
            <a:avLst/>
          </a:prstGeom>
          <a:solidFill>
            <a:srgbClr val="F0B323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8670" y="3286410"/>
            <a:ext cx="683616" cy="683616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585321" y="1075834"/>
            <a:ext cx="5528310" cy="6711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58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5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get your copy: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22" y="1614498"/>
            <a:ext cx="2857500" cy="285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2188" y="431220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Or go to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www.cpas.org.uk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/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faith-sharing</a:t>
            </a:r>
          </a:p>
        </p:txBody>
      </p:sp>
    </p:spTree>
    <p:extLst>
      <p:ext uri="{BB962C8B-B14F-4D97-AF65-F5344CB8AC3E}">
        <p14:creationId xmlns:p14="http://schemas.microsoft.com/office/powerpoint/2010/main" val="6590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0881" r="-114" b="4745"/>
          <a:stretch/>
        </p:blipFill>
        <p:spPr>
          <a:xfrm>
            <a:off x="259298" y="145855"/>
            <a:ext cx="11673403" cy="6566289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135295034"/>
              </p:ext>
            </p:extLst>
          </p:nvPr>
        </p:nvGraphicFramePr>
        <p:xfrm>
          <a:off x="-751206" y="10863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892233" y="1439750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4D9B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Humnst777 Blk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umnst777 Blk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cap="all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Pray for five</a:t>
            </a:r>
            <a:endParaRPr lang="en-GB" altLang="en-US" sz="2000" cap="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426242" y="3075057"/>
            <a:ext cx="2183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4D9B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Humnst777 Blk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umnst777 Blk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cap="all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Refocus your intercessions</a:t>
            </a:r>
            <a:endParaRPr lang="en-GB" altLang="en-US" sz="2000" cap="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3820794" y="4623586"/>
            <a:ext cx="2145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4D9B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Humnst777 Blk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umnst777 Blk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cap="all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Practice faith conversations</a:t>
            </a:r>
            <a:endParaRPr lang="en-GB" altLang="en-US" sz="2000" cap="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49133" y="4622529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4D9B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Humnst777 Blk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umnst777 Blk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cap="all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TELL FAITH STORIES</a:t>
            </a:r>
            <a:endParaRPr lang="en-GB" altLang="en-US" sz="2000" cap="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046798" y="3068365"/>
            <a:ext cx="19973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4D9B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Humnst777 Blk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umnst777 Blk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cap="all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RESOURCE FAITH SHARING</a:t>
            </a:r>
            <a:endParaRPr lang="en-GB" altLang="en-US" sz="2000" cap="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76120" y="1390536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4D9B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Humnst777 Blk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umnst777 Blk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Humnst777 Blk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Humnst777 Blk BT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cap="all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Budget for evangelism</a:t>
            </a:r>
            <a:endParaRPr lang="en-GB" altLang="en-US" sz="2000" cap="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6563" y="2731857"/>
            <a:ext cx="1482090" cy="1482090"/>
          </a:xfrm>
          <a:prstGeom prst="ellipse">
            <a:avLst/>
          </a:prstGeom>
          <a:solidFill>
            <a:srgbClr val="612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6984" y="3202548"/>
            <a:ext cx="166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Franklin Gothic Medium" panose="020B0603020102020204" pitchFamily="34" charset="0"/>
              </a:rPr>
              <a:t>ENGAGE WITH GOD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2854" y="669267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Medium" panose="020B0603020102020204" pitchFamily="34" charset="0"/>
              </a:rPr>
              <a:t>2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41134" y="3232104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Medium" panose="020B0603020102020204" pitchFamily="34" charset="0"/>
              </a:rPr>
              <a:t>3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0467" y="2819988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Medium" panose="020B0603020102020204" pitchFamily="34" charset="0"/>
              </a:rPr>
              <a:t>1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3050" y="5637134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Medium" panose="020B0603020102020204" pitchFamily="34" charset="0"/>
              </a:rPr>
              <a:t>4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79026" y="5731419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Medium" panose="020B0603020102020204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818" y="3232104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Medium" panose="020B0603020102020204" pitchFamily="34" charset="0"/>
              </a:rPr>
              <a:t>6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0446" y="760448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Medium" panose="020B0603020102020204" pitchFamily="34" charset="0"/>
              </a:rPr>
              <a:t>7</a:t>
            </a:r>
            <a:endParaRPr lang="en-GB" sz="2000" dirty="0">
              <a:latin typeface="Franklin Gothic Medium" panose="020B0603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13667" y="3782943"/>
            <a:ext cx="2612775" cy="2612775"/>
            <a:chOff x="8631242" y="3431388"/>
            <a:chExt cx="2612775" cy="2612775"/>
          </a:xfrm>
        </p:grpSpPr>
        <p:sp>
          <p:nvSpPr>
            <p:cNvPr id="42" name="Oval 41"/>
            <p:cNvSpPr/>
            <p:nvPr/>
          </p:nvSpPr>
          <p:spPr bwMode="auto">
            <a:xfrm>
              <a:off x="8631242" y="3431388"/>
              <a:ext cx="2612775" cy="2612775"/>
            </a:xfrm>
            <a:prstGeom prst="ellipse">
              <a:avLst/>
            </a:prstGeom>
            <a:solidFill>
              <a:srgbClr val="0055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57841" y="3762463"/>
              <a:ext cx="20166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005587"/>
                </a:buClr>
              </a:pPr>
              <a:r>
                <a:rPr lang="en-GB" sz="3600" cap="all" dirty="0" smtClean="0">
                  <a:latin typeface="Franklin Gothic Medium" panose="020B0603020102020204" pitchFamily="34" charset="0"/>
                </a:rPr>
                <a:t>Seven core shifts</a:t>
              </a:r>
              <a:endParaRPr lang="en-GB" sz="2800" dirty="0" smtClean="0">
                <a:latin typeface="Franklin Gothic Book" panose="020B05030201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839887" y="5521495"/>
              <a:ext cx="288000" cy="288000"/>
            </a:xfrm>
            <a:prstGeom prst="ellipse">
              <a:avLst/>
            </a:prstGeom>
            <a:solidFill>
              <a:srgbClr val="F0B323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Tahoma"/>
              </a:endParaRPr>
            </a:p>
          </p:txBody>
        </p:sp>
      </p:grpSp>
      <p:sp>
        <p:nvSpPr>
          <p:cNvPr id="88" name="Oval 87"/>
          <p:cNvSpPr/>
          <p:nvPr/>
        </p:nvSpPr>
        <p:spPr>
          <a:xfrm>
            <a:off x="10455797" y="500914"/>
            <a:ext cx="896836" cy="896836"/>
          </a:xfrm>
          <a:prstGeom prst="ellipse">
            <a:avLst/>
          </a:prstGeom>
          <a:solidFill>
            <a:srgbClr val="F0B32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708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6" grpId="0"/>
      <p:bldP spid="27" grpId="0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0831" y="378294"/>
            <a:ext cx="7740650" cy="1079500"/>
          </a:xfrm>
        </p:spPr>
        <p:txBody>
          <a:bodyPr/>
          <a:lstStyle/>
          <a:p>
            <a:pPr>
              <a:defRPr/>
            </a:pPr>
            <a:r>
              <a:rPr lang="en-GB" altLang="en-US" sz="4800" dirty="0" smtClean="0"/>
              <a:t>SEVEN </a:t>
            </a:r>
            <a:r>
              <a:rPr lang="en-GB" altLang="en-US" sz="4800" dirty="0" err="1" smtClean="0"/>
              <a:t>COrE</a:t>
            </a:r>
            <a:r>
              <a:rPr lang="en-GB" altLang="en-US" sz="4800" dirty="0" smtClean="0"/>
              <a:t> SHIFTS</a:t>
            </a:r>
            <a:endParaRPr lang="en-US" altLang="en-US" sz="4000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3032760" y="1774300"/>
            <a:ext cx="3063240" cy="78200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4000" dirty="0" smtClean="0"/>
              <a:t>Summary</a:t>
            </a:r>
          </a:p>
        </p:txBody>
      </p:sp>
      <p:sp>
        <p:nvSpPr>
          <p:cNvPr id="7" name="Oval 6"/>
          <p:cNvSpPr/>
          <p:nvPr/>
        </p:nvSpPr>
        <p:spPr>
          <a:xfrm>
            <a:off x="8228681" y="2213160"/>
            <a:ext cx="1208087" cy="1185862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>
              <a:solidFill>
                <a:srgbClr val="FFFF00"/>
              </a:solidFill>
              <a:latin typeface="Humnst777 Blk B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31" y="1642097"/>
            <a:ext cx="1058092" cy="1046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31" y="4103638"/>
            <a:ext cx="1058092" cy="1058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80" y="5340251"/>
            <a:ext cx="1061910" cy="1061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31" y="2867025"/>
            <a:ext cx="1058092" cy="105809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32760" y="3003160"/>
            <a:ext cx="3063240" cy="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58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altLang="en-US" sz="4000" dirty="0" smtClean="0"/>
              <a:t>Explanation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32760" y="4241682"/>
            <a:ext cx="3063240" cy="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58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altLang="en-US" sz="4000" dirty="0" smtClean="0"/>
              <a:t>Tips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32760" y="5480204"/>
            <a:ext cx="3063240" cy="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58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altLang="en-US" sz="4000" dirty="0" smtClean="0"/>
              <a:t>Resources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 t="19966" r="4744" b="3899"/>
          <a:stretch/>
        </p:blipFill>
        <p:spPr>
          <a:xfrm>
            <a:off x="8035290" y="2367906"/>
            <a:ext cx="5097780" cy="4991431"/>
          </a:xfrm>
          <a:prstGeom prst="ellipse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96553" y="6161705"/>
            <a:ext cx="499521" cy="480912"/>
          </a:xfrm>
          <a:prstGeom prst="ellipse">
            <a:avLst/>
          </a:prstGeom>
          <a:solidFill>
            <a:srgbClr val="F0B32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 dirty="0">
              <a:solidFill>
                <a:srgbClr val="FFFF00"/>
              </a:solidFill>
              <a:latin typeface="Humnst777 Blk BT"/>
            </a:endParaRPr>
          </a:p>
        </p:txBody>
      </p:sp>
    </p:spTree>
    <p:extLst>
      <p:ext uri="{BB962C8B-B14F-4D97-AF65-F5344CB8AC3E}">
        <p14:creationId xmlns:p14="http://schemas.microsoft.com/office/powerpoint/2010/main" val="28126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3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28950" y="522288"/>
            <a:ext cx="6084000" cy="6084000"/>
          </a:xfrm>
          <a:prstGeom prst="ellipse">
            <a:avLst/>
          </a:prstGeom>
          <a:solidFill>
            <a:srgbClr val="005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GB" altLang="en-US" sz="3200" b="0" cap="all" dirty="0" smtClean="0">
                <a:solidFill>
                  <a:srgbClr val="FFFFFF"/>
                </a:solidFill>
                <a:latin typeface="Franklin Gothic Book" pitchFamily="34" charset="0"/>
              </a:rPr>
              <a:t>‘changing a </a:t>
            </a:r>
            <a:br>
              <a:rPr lang="en-GB" altLang="en-US" sz="3200" b="0" cap="all" dirty="0" smtClean="0">
                <a:solidFill>
                  <a:srgbClr val="FFFFFF"/>
                </a:solidFill>
                <a:latin typeface="Franklin Gothic Book" pitchFamily="34" charset="0"/>
              </a:rPr>
            </a:br>
            <a:r>
              <a:rPr lang="en-GB" altLang="en-US" sz="3200" b="0" cap="all" dirty="0" smtClean="0">
                <a:solidFill>
                  <a:srgbClr val="FFFFFF"/>
                </a:solidFill>
                <a:latin typeface="Franklin Gothic Book" pitchFamily="34" charset="0"/>
              </a:rPr>
              <a:t>culture requires </a:t>
            </a:r>
            <a:br>
              <a:rPr lang="en-GB" altLang="en-US" sz="3200" b="0" cap="all" dirty="0" smtClean="0">
                <a:solidFill>
                  <a:srgbClr val="FFFFFF"/>
                </a:solidFill>
                <a:latin typeface="Franklin Gothic Book" pitchFamily="34" charset="0"/>
              </a:rPr>
            </a:br>
            <a:r>
              <a:rPr lang="en-GB" altLang="en-US" sz="3200" b="0" cap="all" dirty="0" smtClean="0">
                <a:solidFill>
                  <a:srgbClr val="FFFFFF"/>
                </a:solidFill>
                <a:latin typeface="Franklin Gothic Book" pitchFamily="34" charset="0"/>
              </a:rPr>
              <a:t>clear thinking, </a:t>
            </a:r>
            <a:r>
              <a:rPr lang="en-GB" altLang="en-US" sz="3200" b="0" cap="all" dirty="0" err="1" smtClean="0">
                <a:solidFill>
                  <a:srgbClr val="FFFFFF"/>
                </a:solidFill>
                <a:latin typeface="Franklin Gothic Book" pitchFamily="34" charset="0"/>
              </a:rPr>
              <a:t>conCerted</a:t>
            </a:r>
            <a:r>
              <a:rPr lang="en-GB" altLang="en-US" sz="3200" b="0" cap="all" dirty="0" smtClean="0">
                <a:solidFill>
                  <a:srgbClr val="FFFFFF"/>
                </a:solidFill>
                <a:latin typeface="Franklin Gothic Book" pitchFamily="34" charset="0"/>
              </a:rPr>
              <a:t> effort, enormous courage and creative consistency.’</a:t>
            </a:r>
            <a:endParaRPr lang="en-GB" altLang="en-US" sz="3200" b="0" cap="all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 defTabSz="914400"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GB" altLang="en-US" b="0" dirty="0" smtClean="0">
                <a:solidFill>
                  <a:srgbClr val="FFFFCC"/>
                </a:solidFill>
                <a:latin typeface="Franklin Gothic Book" pitchFamily="34" charset="0"/>
              </a:rPr>
              <a:t>SAM CHAND</a:t>
            </a:r>
            <a:endParaRPr lang="en-GB" altLang="en-US" b="0" dirty="0">
              <a:solidFill>
                <a:srgbClr val="FFFFCC"/>
              </a:solidFill>
              <a:latin typeface="Franklin Gothic Boo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9589" y="5676144"/>
            <a:ext cx="1620000" cy="1620000"/>
          </a:xfrm>
          <a:prstGeom prst="ellipse">
            <a:avLst/>
          </a:prstGeom>
          <a:solidFill>
            <a:srgbClr val="F0B32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03543" y="5201481"/>
            <a:ext cx="972000" cy="972000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40647" y="6318288"/>
            <a:ext cx="288000" cy="288000"/>
          </a:xfrm>
          <a:prstGeom prst="ellipse">
            <a:avLst/>
          </a:prstGeom>
          <a:solidFill>
            <a:srgbClr val="F0B323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33110" y="1004888"/>
            <a:ext cx="1260000" cy="1260000"/>
          </a:xfrm>
          <a:prstGeom prst="ellipse">
            <a:avLst/>
          </a:prstGeom>
          <a:solidFill>
            <a:srgbClr val="F0B32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64053" y="1082676"/>
            <a:ext cx="1224000" cy="1224000"/>
          </a:xfrm>
          <a:prstGeom prst="ellipse">
            <a:avLst/>
          </a:prstGeom>
          <a:solidFill>
            <a:srgbClr val="005587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72519" y="528638"/>
            <a:ext cx="828000" cy="828000"/>
          </a:xfrm>
          <a:prstGeom prst="ellipse">
            <a:avLst/>
          </a:prstGeom>
          <a:solidFill>
            <a:srgbClr val="00558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002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88" y="-305117"/>
            <a:ext cx="6256024" cy="69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-325" r="23329" b="325"/>
          <a:stretch/>
        </p:blipFill>
        <p:spPr>
          <a:xfrm>
            <a:off x="7013231" y="-894009"/>
            <a:ext cx="6081487" cy="587686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222" y="545555"/>
            <a:ext cx="60446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Almighty God,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Grant that your Church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may faithfully hold and make known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the faith that has come to us through the apostles,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that with them and all your saints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we may inherit the glories of eternal life;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through Jesus Christ our Lord.</a:t>
            </a:r>
          </a:p>
          <a:p>
            <a:r>
              <a:rPr lang="en-GB" sz="3200" b="1" dirty="0" smtClean="0">
                <a:solidFill>
                  <a:srgbClr val="005587"/>
                </a:solidFill>
                <a:latin typeface="Franklin Gothic Book" panose="020B0503020102020204" pitchFamily="34" charset="0"/>
              </a:rPr>
              <a:t>Amen</a:t>
            </a:r>
            <a:endParaRPr lang="en-GB" sz="3200" dirty="0">
              <a:solidFill>
                <a:srgbClr val="00558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6010" y="5731728"/>
            <a:ext cx="328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Franklin Gothic Book" panose="020B0503020102020204" pitchFamily="34" charset="0"/>
              </a:rPr>
              <a:t>Prayer from the Eucharist celebrating The Apostles and Evangelists, Common Worship</a:t>
            </a:r>
            <a:endParaRPr lang="en-GB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owerpoint Template Aug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746ECE26-58AD-4F8F-88B4-AE3ADBD6679B}"/>
    </a:ext>
  </a:ext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06171373-AD46-4311-8168-051EBEBF8A87}"/>
    </a:ext>
  </a:extLst>
</a:theme>
</file>

<file path=ppt/theme/theme11.xml><?xml version="1.0" encoding="utf-8"?>
<a:theme xmlns:a="http://schemas.openxmlformats.org/drawingml/2006/main" name="28_Default Design">
  <a:themeElements>
    <a:clrScheme name="CPA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D9B"/>
      </a:accent1>
      <a:accent2>
        <a:srgbClr val="3333CC"/>
      </a:accent2>
      <a:accent3>
        <a:srgbClr val="AAAAAA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umnst777 Blk BT"/>
        <a:ea typeface=""/>
        <a:cs typeface=""/>
      </a:majorFont>
      <a:minorFont>
        <a:latin typeface="Humnst777 Bl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C8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C8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owerpoint Template Aug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to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FE28B095-C9B7-4792-9073-3873573685B3}"/>
    </a:ext>
  </a:ext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0CD2F754-AC90-4A5A-8596-FE1EAEA01517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87CA9BA9-A021-49B5-B3B7-6A21778751AB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8472ACAE-ADF4-40B3-854C-19011868303F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E3C70E13-281B-447B-8781-BBBDADD1582C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C3F28F70-E54D-41C1-9BDA-708E83F6D35B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E3C959F4-364C-4CDC-AED5-3F48B8F2F0C6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.9 - Aug 2021.potx" id="{DD74EB94-4003-4A7C-8606-F0F5009F0697}" vid="{12B253A7-1584-4A2C-8439-744995C681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16.9 - Aug 2021</Template>
  <TotalTime>1114</TotalTime>
  <Words>160</Words>
  <Application>Microsoft Office PowerPoint</Application>
  <PresentationFormat>Widescreen</PresentationFormat>
  <Paragraphs>44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MS PGothic</vt:lpstr>
      <vt:lpstr>Arial</vt:lpstr>
      <vt:lpstr>Calibri</vt:lpstr>
      <vt:lpstr>Franklin Gothic Book</vt:lpstr>
      <vt:lpstr>Franklin Gothic Medium</vt:lpstr>
      <vt:lpstr>Humnst777 Blk BT</vt:lpstr>
      <vt:lpstr>Tahoma</vt:lpstr>
      <vt:lpstr>Times New Roman</vt:lpstr>
      <vt:lpstr>Wingdings</vt:lpstr>
      <vt:lpstr>2_Powerpoint Template Aug 2015</vt:lpstr>
      <vt:lpstr>Introductory</vt:lpstr>
      <vt:lpstr>Title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28_Default Design</vt:lpstr>
      <vt:lpstr>Powerpoint Template Aug 2015</vt:lpstr>
      <vt:lpstr>PowerPoint Presentation</vt:lpstr>
      <vt:lpstr>PowerPoint Presentation</vt:lpstr>
      <vt:lpstr>PowerPoint Presentation</vt:lpstr>
      <vt:lpstr>SEVEN COrE SHIFTS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Lawrence</dc:creator>
  <cp:lastModifiedBy>James Lawrence</cp:lastModifiedBy>
  <cp:revision>34</cp:revision>
  <dcterms:created xsi:type="dcterms:W3CDTF">2022-02-14T12:01:58Z</dcterms:created>
  <dcterms:modified xsi:type="dcterms:W3CDTF">2022-05-14T05:52:05Z</dcterms:modified>
</cp:coreProperties>
</file>